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4"/>
  </p:sldMasterIdLst>
  <p:notesMasterIdLst>
    <p:notesMasterId r:id="rId9"/>
  </p:notesMasterIdLst>
  <p:sldIdLst>
    <p:sldId id="256" r:id="rId5"/>
    <p:sldId id="257" r:id="rId6"/>
    <p:sldId id="259" r:id="rId7"/>
    <p:sldId id="258" r:id="rId8"/>
  </p:sldIdLst>
  <p:sldSz cx="12192000" cy="6858000"/>
  <p:notesSz cx="6797675" cy="9926638"/>
  <p:defaultTextStyle>
    <a:defPPr>
      <a:defRPr lang="it-IT"/>
    </a:defPPr>
    <a:lvl1pPr algn="l" rtl="0" eaLnBrk="0" fontAlgn="base" hangingPunct="0">
      <a:spcBef>
        <a:spcPct val="0"/>
      </a:spcBef>
      <a:spcAft>
        <a:spcPct val="0"/>
      </a:spcAft>
      <a:defRPr sz="2800" kern="1200">
        <a:solidFill>
          <a:schemeClr val="tx2"/>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800" kern="1200">
        <a:solidFill>
          <a:schemeClr val="tx2"/>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800" kern="1200">
        <a:solidFill>
          <a:schemeClr val="tx2"/>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800" kern="1200">
        <a:solidFill>
          <a:schemeClr val="tx2"/>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800" kern="1200">
        <a:solidFill>
          <a:schemeClr val="tx2"/>
        </a:solidFill>
        <a:latin typeface="Times New Roman" panose="02020603050405020304" pitchFamily="18" charset="0"/>
        <a:ea typeface="+mn-ea"/>
        <a:cs typeface="+mn-cs"/>
      </a:defRPr>
    </a:lvl5pPr>
    <a:lvl6pPr marL="2286000" algn="l" defTabSz="914400" rtl="0" eaLnBrk="1" latinLnBrk="0" hangingPunct="1">
      <a:defRPr sz="2800" kern="1200">
        <a:solidFill>
          <a:schemeClr val="tx2"/>
        </a:solidFill>
        <a:latin typeface="Times New Roman" panose="02020603050405020304" pitchFamily="18" charset="0"/>
        <a:ea typeface="+mn-ea"/>
        <a:cs typeface="+mn-cs"/>
      </a:defRPr>
    </a:lvl6pPr>
    <a:lvl7pPr marL="2743200" algn="l" defTabSz="914400" rtl="0" eaLnBrk="1" latinLnBrk="0" hangingPunct="1">
      <a:defRPr sz="2800" kern="1200">
        <a:solidFill>
          <a:schemeClr val="tx2"/>
        </a:solidFill>
        <a:latin typeface="Times New Roman" panose="02020603050405020304" pitchFamily="18" charset="0"/>
        <a:ea typeface="+mn-ea"/>
        <a:cs typeface="+mn-cs"/>
      </a:defRPr>
    </a:lvl7pPr>
    <a:lvl8pPr marL="3200400" algn="l" defTabSz="914400" rtl="0" eaLnBrk="1" latinLnBrk="0" hangingPunct="1">
      <a:defRPr sz="2800" kern="1200">
        <a:solidFill>
          <a:schemeClr val="tx2"/>
        </a:solidFill>
        <a:latin typeface="Times New Roman" panose="02020603050405020304" pitchFamily="18" charset="0"/>
        <a:ea typeface="+mn-ea"/>
        <a:cs typeface="+mn-cs"/>
      </a:defRPr>
    </a:lvl8pPr>
    <a:lvl9pPr marL="3657600" algn="l" defTabSz="914400" rtl="0" eaLnBrk="1" latinLnBrk="0" hangingPunct="1">
      <a:defRPr sz="2800" kern="1200">
        <a:solidFill>
          <a:schemeClr val="tx2"/>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6">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99E938-CFB9-4396-BA22-5152F6C0F890}" v="22" dt="2025-03-21T16:01:39.0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26"/>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fania Dellon" userId="b75579c7-7c0f-4929-8827-3253ef4abc46" providerId="ADAL" clId="{1899E938-CFB9-4396-BA22-5152F6C0F890}"/>
    <pc:docChg chg="undo custSel addSld delSld modSld delMainMaster">
      <pc:chgData name="Stefania Dellon" userId="b75579c7-7c0f-4929-8827-3253ef4abc46" providerId="ADAL" clId="{1899E938-CFB9-4396-BA22-5152F6C0F890}" dt="2025-03-21T16:18:44.876" v="341" actId="255"/>
      <pc:docMkLst>
        <pc:docMk/>
      </pc:docMkLst>
      <pc:sldChg chg="addSp delSp modSp mod">
        <pc:chgData name="Stefania Dellon" userId="b75579c7-7c0f-4929-8827-3253ef4abc46" providerId="ADAL" clId="{1899E938-CFB9-4396-BA22-5152F6C0F890}" dt="2025-03-21T16:03:15.989" v="333" actId="1076"/>
        <pc:sldMkLst>
          <pc:docMk/>
          <pc:sldMk cId="3843190971" sldId="256"/>
        </pc:sldMkLst>
        <pc:spChg chg="del">
          <ac:chgData name="Stefania Dellon" userId="b75579c7-7c0f-4929-8827-3253ef4abc46" providerId="ADAL" clId="{1899E938-CFB9-4396-BA22-5152F6C0F890}" dt="2025-03-21T15:35:06.335" v="0" actId="478"/>
          <ac:spMkLst>
            <pc:docMk/>
            <pc:sldMk cId="3843190971" sldId="256"/>
            <ac:spMk id="2" creationId="{5A45BDCF-B836-46F9-A30C-ADDD018EEFB1}"/>
          </ac:spMkLst>
        </pc:spChg>
        <pc:spChg chg="del">
          <ac:chgData name="Stefania Dellon" userId="b75579c7-7c0f-4929-8827-3253ef4abc46" providerId="ADAL" clId="{1899E938-CFB9-4396-BA22-5152F6C0F890}" dt="2025-03-21T15:35:08.328" v="1" actId="478"/>
          <ac:spMkLst>
            <pc:docMk/>
            <pc:sldMk cId="3843190971" sldId="256"/>
            <ac:spMk id="3" creationId="{63D0C660-018E-43F5-A395-FAA20BE9E049}"/>
          </ac:spMkLst>
        </pc:spChg>
        <pc:spChg chg="add mod">
          <ac:chgData name="Stefania Dellon" userId="b75579c7-7c0f-4929-8827-3253ef4abc46" providerId="ADAL" clId="{1899E938-CFB9-4396-BA22-5152F6C0F890}" dt="2025-03-21T15:35:34.178" v="7"/>
          <ac:spMkLst>
            <pc:docMk/>
            <pc:sldMk cId="3843190971" sldId="256"/>
            <ac:spMk id="5" creationId="{DCAD8C0E-BDF1-9537-E9B2-C354A1D5D880}"/>
          </ac:spMkLst>
        </pc:spChg>
        <pc:spChg chg="add mod">
          <ac:chgData name="Stefania Dellon" userId="b75579c7-7c0f-4929-8827-3253ef4abc46" providerId="ADAL" clId="{1899E938-CFB9-4396-BA22-5152F6C0F890}" dt="2025-03-21T15:35:32.355" v="6"/>
          <ac:spMkLst>
            <pc:docMk/>
            <pc:sldMk cId="3843190971" sldId="256"/>
            <ac:spMk id="6" creationId="{1D1CA66C-FC9A-1050-37EC-2CFFA8A86CE8}"/>
          </ac:spMkLst>
        </pc:spChg>
        <pc:spChg chg="add mod">
          <ac:chgData name="Stefania Dellon" userId="b75579c7-7c0f-4929-8827-3253ef4abc46" providerId="ADAL" clId="{1899E938-CFB9-4396-BA22-5152F6C0F890}" dt="2025-03-21T15:35:32.355" v="6"/>
          <ac:spMkLst>
            <pc:docMk/>
            <pc:sldMk cId="3843190971" sldId="256"/>
            <ac:spMk id="7" creationId="{D2018422-4BFD-886C-3353-6D97660CAD17}"/>
          </ac:spMkLst>
        </pc:spChg>
        <pc:spChg chg="add mod">
          <ac:chgData name="Stefania Dellon" userId="b75579c7-7c0f-4929-8827-3253ef4abc46" providerId="ADAL" clId="{1899E938-CFB9-4396-BA22-5152F6C0F890}" dt="2025-03-21T16:01:39.029" v="320"/>
          <ac:spMkLst>
            <pc:docMk/>
            <pc:sldMk cId="3843190971" sldId="256"/>
            <ac:spMk id="8" creationId="{5913F263-750C-AEC6-1729-EB02D6B7A569}"/>
          </ac:spMkLst>
        </pc:spChg>
        <pc:spChg chg="add mod">
          <ac:chgData name="Stefania Dellon" userId="b75579c7-7c0f-4929-8827-3253ef4abc46" providerId="ADAL" clId="{1899E938-CFB9-4396-BA22-5152F6C0F890}" dt="2025-03-21T16:01:28.095" v="318" actId="1076"/>
          <ac:spMkLst>
            <pc:docMk/>
            <pc:sldMk cId="3843190971" sldId="256"/>
            <ac:spMk id="9" creationId="{C5AD362D-77DE-D408-392C-7E3A3B5479DE}"/>
          </ac:spMkLst>
        </pc:spChg>
        <pc:spChg chg="add mod">
          <ac:chgData name="Stefania Dellon" userId="b75579c7-7c0f-4929-8827-3253ef4abc46" providerId="ADAL" clId="{1899E938-CFB9-4396-BA22-5152F6C0F890}" dt="2025-03-21T15:56:45.388" v="261" actId="255"/>
          <ac:spMkLst>
            <pc:docMk/>
            <pc:sldMk cId="3843190971" sldId="256"/>
            <ac:spMk id="10" creationId="{90D7C2B4-4DC7-6C75-34DB-2BD2E02B8413}"/>
          </ac:spMkLst>
        </pc:spChg>
        <pc:spChg chg="add mod">
          <ac:chgData name="Stefania Dellon" userId="b75579c7-7c0f-4929-8827-3253ef4abc46" providerId="ADAL" clId="{1899E938-CFB9-4396-BA22-5152F6C0F890}" dt="2025-03-21T16:01:33.943" v="319" actId="1076"/>
          <ac:spMkLst>
            <pc:docMk/>
            <pc:sldMk cId="3843190971" sldId="256"/>
            <ac:spMk id="11" creationId="{4AC16AF2-C1E5-77B9-05B8-4366CAC1B73E}"/>
          </ac:spMkLst>
        </pc:spChg>
        <pc:spChg chg="add mod">
          <ac:chgData name="Stefania Dellon" userId="b75579c7-7c0f-4929-8827-3253ef4abc46" providerId="ADAL" clId="{1899E938-CFB9-4396-BA22-5152F6C0F890}" dt="2025-03-21T16:03:15.989" v="333" actId="1076"/>
          <ac:spMkLst>
            <pc:docMk/>
            <pc:sldMk cId="3843190971" sldId="256"/>
            <ac:spMk id="12" creationId="{EE5E5525-A935-A27B-7D27-3DB107F2FE98}"/>
          </ac:spMkLst>
        </pc:spChg>
      </pc:sldChg>
      <pc:sldChg chg="addSp delSp modSp add del mod">
        <pc:chgData name="Stefania Dellon" userId="b75579c7-7c0f-4929-8827-3253ef4abc46" providerId="ADAL" clId="{1899E938-CFB9-4396-BA22-5152F6C0F890}" dt="2025-03-21T16:16:05.836" v="337" actId="33524"/>
        <pc:sldMkLst>
          <pc:docMk/>
          <pc:sldMk cId="135130942" sldId="257"/>
        </pc:sldMkLst>
        <pc:spChg chg="del">
          <ac:chgData name="Stefania Dellon" userId="b75579c7-7c0f-4929-8827-3253ef4abc46" providerId="ADAL" clId="{1899E938-CFB9-4396-BA22-5152F6C0F890}" dt="2025-03-21T15:35:53.745" v="11" actId="478"/>
          <ac:spMkLst>
            <pc:docMk/>
            <pc:sldMk cId="135130942" sldId="257"/>
            <ac:spMk id="3" creationId="{7F306F35-4259-495F-9DF3-B5FC6B78BEF6}"/>
          </ac:spMkLst>
        </pc:spChg>
        <pc:spChg chg="add mod">
          <ac:chgData name="Stefania Dellon" userId="b75579c7-7c0f-4929-8827-3253ef4abc46" providerId="ADAL" clId="{1899E938-CFB9-4396-BA22-5152F6C0F890}" dt="2025-03-21T15:35:54.185" v="12"/>
          <ac:spMkLst>
            <pc:docMk/>
            <pc:sldMk cId="135130942" sldId="257"/>
            <ac:spMk id="4" creationId="{917D48F6-3A66-1B21-2E6E-4FB165D1590C}"/>
          </ac:spMkLst>
        </pc:spChg>
        <pc:spChg chg="add mod">
          <ac:chgData name="Stefania Dellon" userId="b75579c7-7c0f-4929-8827-3253ef4abc46" providerId="ADAL" clId="{1899E938-CFB9-4396-BA22-5152F6C0F890}" dt="2025-03-21T15:35:54.185" v="12"/>
          <ac:spMkLst>
            <pc:docMk/>
            <pc:sldMk cId="135130942" sldId="257"/>
            <ac:spMk id="5" creationId="{63FE2CFA-ABE0-5767-1728-E4F45D53FF61}"/>
          </ac:spMkLst>
        </pc:spChg>
        <pc:spChg chg="add mod">
          <ac:chgData name="Stefania Dellon" userId="b75579c7-7c0f-4929-8827-3253ef4abc46" providerId="ADAL" clId="{1899E938-CFB9-4396-BA22-5152F6C0F890}" dt="2025-03-21T15:35:54.185" v="12"/>
          <ac:spMkLst>
            <pc:docMk/>
            <pc:sldMk cId="135130942" sldId="257"/>
            <ac:spMk id="6" creationId="{EA7ACFA6-9000-0D18-FA54-92AA98BE7582}"/>
          </ac:spMkLst>
        </pc:spChg>
        <pc:spChg chg="add del mod">
          <ac:chgData name="Stefania Dellon" userId="b75579c7-7c0f-4929-8827-3253ef4abc46" providerId="ADAL" clId="{1899E938-CFB9-4396-BA22-5152F6C0F890}" dt="2025-03-21T15:36:01.492" v="14" actId="478"/>
          <ac:spMkLst>
            <pc:docMk/>
            <pc:sldMk cId="135130942" sldId="257"/>
            <ac:spMk id="7" creationId="{EC35357B-192F-B9E4-56D8-EB191D27358B}"/>
          </ac:spMkLst>
        </pc:spChg>
        <pc:spChg chg="add mod">
          <ac:chgData name="Stefania Dellon" userId="b75579c7-7c0f-4929-8827-3253ef4abc46" providerId="ADAL" clId="{1899E938-CFB9-4396-BA22-5152F6C0F890}" dt="2025-03-21T16:00:53.744" v="313" actId="1076"/>
          <ac:spMkLst>
            <pc:docMk/>
            <pc:sldMk cId="135130942" sldId="257"/>
            <ac:spMk id="8" creationId="{2EA509FC-B2CA-FD88-D6A0-914429BAAF08}"/>
          </ac:spMkLst>
        </pc:spChg>
        <pc:spChg chg="add mod">
          <ac:chgData name="Stefania Dellon" userId="b75579c7-7c0f-4929-8827-3253ef4abc46" providerId="ADAL" clId="{1899E938-CFB9-4396-BA22-5152F6C0F890}" dt="2025-03-21T16:06:17.716" v="335" actId="14100"/>
          <ac:spMkLst>
            <pc:docMk/>
            <pc:sldMk cId="135130942" sldId="257"/>
            <ac:spMk id="9" creationId="{6FD4F421-7E3E-DDF2-25B3-DDF2A61A24BE}"/>
          </ac:spMkLst>
        </pc:spChg>
        <pc:spChg chg="add mod">
          <ac:chgData name="Stefania Dellon" userId="b75579c7-7c0f-4929-8827-3253ef4abc46" providerId="ADAL" clId="{1899E938-CFB9-4396-BA22-5152F6C0F890}" dt="2025-03-21T16:00:19.144" v="298" actId="1076"/>
          <ac:spMkLst>
            <pc:docMk/>
            <pc:sldMk cId="135130942" sldId="257"/>
            <ac:spMk id="10" creationId="{557902E9-8A65-FB15-2711-49C9F2D20B9E}"/>
          </ac:spMkLst>
        </pc:spChg>
        <pc:spChg chg="add mod">
          <ac:chgData name="Stefania Dellon" userId="b75579c7-7c0f-4929-8827-3253ef4abc46" providerId="ADAL" clId="{1899E938-CFB9-4396-BA22-5152F6C0F890}" dt="2025-03-21T16:16:05.836" v="337" actId="33524"/>
          <ac:spMkLst>
            <pc:docMk/>
            <pc:sldMk cId="135130942" sldId="257"/>
            <ac:spMk id="11" creationId="{1E426858-631B-C06C-06F2-16374C74890C}"/>
          </ac:spMkLst>
        </pc:spChg>
      </pc:sldChg>
      <pc:sldChg chg="addSp modSp mod">
        <pc:chgData name="Stefania Dellon" userId="b75579c7-7c0f-4929-8827-3253ef4abc46" providerId="ADAL" clId="{1899E938-CFB9-4396-BA22-5152F6C0F890}" dt="2025-03-21T16:18:44.876" v="341" actId="255"/>
        <pc:sldMkLst>
          <pc:docMk/>
          <pc:sldMk cId="1653277986" sldId="258"/>
        </pc:sldMkLst>
        <pc:spChg chg="add mod">
          <ac:chgData name="Stefania Dellon" userId="b75579c7-7c0f-4929-8827-3253ef4abc46" providerId="ADAL" clId="{1899E938-CFB9-4396-BA22-5152F6C0F890}" dt="2025-03-21T15:36:38.457" v="24"/>
          <ac:spMkLst>
            <pc:docMk/>
            <pc:sldMk cId="1653277986" sldId="258"/>
            <ac:spMk id="4" creationId="{19F42130-B769-0836-E00F-E8D1E911C789}"/>
          </ac:spMkLst>
        </pc:spChg>
        <pc:spChg chg="add mod">
          <ac:chgData name="Stefania Dellon" userId="b75579c7-7c0f-4929-8827-3253ef4abc46" providerId="ADAL" clId="{1899E938-CFB9-4396-BA22-5152F6C0F890}" dt="2025-03-21T15:36:38.457" v="24"/>
          <ac:spMkLst>
            <pc:docMk/>
            <pc:sldMk cId="1653277986" sldId="258"/>
            <ac:spMk id="5" creationId="{DBFBF2C0-969F-6CB3-6D86-B027803AB8F5}"/>
          </ac:spMkLst>
        </pc:spChg>
        <pc:spChg chg="add mod">
          <ac:chgData name="Stefania Dellon" userId="b75579c7-7c0f-4929-8827-3253ef4abc46" providerId="ADAL" clId="{1899E938-CFB9-4396-BA22-5152F6C0F890}" dt="2025-03-21T16:02:05.358" v="323" actId="1076"/>
          <ac:spMkLst>
            <pc:docMk/>
            <pc:sldMk cId="1653277986" sldId="258"/>
            <ac:spMk id="6" creationId="{08380ADC-93A6-4648-ACAD-6C47A1E26F9C}"/>
          </ac:spMkLst>
        </pc:spChg>
        <pc:spChg chg="add mod">
          <ac:chgData name="Stefania Dellon" userId="b75579c7-7c0f-4929-8827-3253ef4abc46" providerId="ADAL" clId="{1899E938-CFB9-4396-BA22-5152F6C0F890}" dt="2025-03-21T16:18:44.876" v="341" actId="255"/>
          <ac:spMkLst>
            <pc:docMk/>
            <pc:sldMk cId="1653277986" sldId="258"/>
            <ac:spMk id="7" creationId="{D2C8845E-F09E-5980-5862-4EC03BA9E48E}"/>
          </ac:spMkLst>
        </pc:spChg>
        <pc:picChg chg="add">
          <ac:chgData name="Stefania Dellon" userId="b75579c7-7c0f-4929-8827-3253ef4abc46" providerId="ADAL" clId="{1899E938-CFB9-4396-BA22-5152F6C0F890}" dt="2025-03-21T15:35:18.529" v="4"/>
          <ac:picMkLst>
            <pc:docMk/>
            <pc:sldMk cId="1653277986" sldId="258"/>
            <ac:picMk id="3" creationId="{ED1D6778-176B-6123-B0AF-6915DF50718F}"/>
          </ac:picMkLst>
        </pc:picChg>
      </pc:sldChg>
      <pc:sldChg chg="add del">
        <pc:chgData name="Stefania Dellon" userId="b75579c7-7c0f-4929-8827-3253ef4abc46" providerId="ADAL" clId="{1899E938-CFB9-4396-BA22-5152F6C0F890}" dt="2025-03-21T15:35:38.940" v="9" actId="47"/>
        <pc:sldMkLst>
          <pc:docMk/>
          <pc:sldMk cId="0" sldId="259"/>
        </pc:sldMkLst>
      </pc:sldChg>
      <pc:sldChg chg="delSp modSp add mod">
        <pc:chgData name="Stefania Dellon" userId="b75579c7-7c0f-4929-8827-3253ef4abc46" providerId="ADAL" clId="{1899E938-CFB9-4396-BA22-5152F6C0F890}" dt="2025-03-21T16:16:27.056" v="340" actId="20577"/>
        <pc:sldMkLst>
          <pc:docMk/>
          <pc:sldMk cId="147308439" sldId="259"/>
        </pc:sldMkLst>
        <pc:spChg chg="del mod">
          <ac:chgData name="Stefania Dellon" userId="b75579c7-7c0f-4929-8827-3253ef4abc46" providerId="ADAL" clId="{1899E938-CFB9-4396-BA22-5152F6C0F890}" dt="2025-03-21T16:02:13.399" v="325" actId="478"/>
          <ac:spMkLst>
            <pc:docMk/>
            <pc:sldMk cId="147308439" sldId="259"/>
            <ac:spMk id="8" creationId="{ACB54A10-A7FF-6DD5-E04D-95288EC5C825}"/>
          </ac:spMkLst>
        </pc:spChg>
        <pc:spChg chg="mod">
          <ac:chgData name="Stefania Dellon" userId="b75579c7-7c0f-4929-8827-3253ef4abc46" providerId="ADAL" clId="{1899E938-CFB9-4396-BA22-5152F6C0F890}" dt="2025-03-21T16:16:27.056" v="340" actId="20577"/>
          <ac:spMkLst>
            <pc:docMk/>
            <pc:sldMk cId="147308439" sldId="259"/>
            <ac:spMk id="9" creationId="{8945BAB6-8449-945E-A83A-F1BDC347D89B}"/>
          </ac:spMkLst>
        </pc:spChg>
      </pc:sldChg>
      <pc:sldChg chg="new del">
        <pc:chgData name="Stefania Dellon" userId="b75579c7-7c0f-4929-8827-3253ef4abc46" providerId="ADAL" clId="{1899E938-CFB9-4396-BA22-5152F6C0F890}" dt="2025-03-21T15:48:00.397" v="206" actId="47"/>
        <pc:sldMkLst>
          <pc:docMk/>
          <pc:sldMk cId="1810162053" sldId="260"/>
        </pc:sldMkLst>
      </pc:sldChg>
      <pc:sldChg chg="modSp add del mod">
        <pc:chgData name="Stefania Dellon" userId="b75579c7-7c0f-4929-8827-3253ef4abc46" providerId="ADAL" clId="{1899E938-CFB9-4396-BA22-5152F6C0F890}" dt="2025-03-21T15:36:25.938" v="21" actId="47"/>
        <pc:sldMkLst>
          <pc:docMk/>
          <pc:sldMk cId="2458956813" sldId="260"/>
        </pc:sldMkLst>
        <pc:spChg chg="mod">
          <ac:chgData name="Stefania Dellon" userId="b75579c7-7c0f-4929-8827-3253ef4abc46" providerId="ADAL" clId="{1899E938-CFB9-4396-BA22-5152F6C0F890}" dt="2025-03-21T15:35:44.221" v="10" actId="1076"/>
          <ac:spMkLst>
            <pc:docMk/>
            <pc:sldMk cId="2458956813" sldId="260"/>
            <ac:spMk id="3" creationId="{E7AEDC61-1D61-D615-454C-AAB4C1A810E5}"/>
          </ac:spMkLst>
        </pc:spChg>
      </pc:sldChg>
      <pc:sldChg chg="add del">
        <pc:chgData name="Stefania Dellon" userId="b75579c7-7c0f-4929-8827-3253ef4abc46" providerId="ADAL" clId="{1899E938-CFB9-4396-BA22-5152F6C0F890}" dt="2025-03-21T15:36:28.690" v="22" actId="47"/>
        <pc:sldMkLst>
          <pc:docMk/>
          <pc:sldMk cId="3363069897" sldId="261"/>
        </pc:sldMkLst>
      </pc:sldChg>
      <pc:sldChg chg="addSp modSp add del">
        <pc:chgData name="Stefania Dellon" userId="b75579c7-7c0f-4929-8827-3253ef4abc46" providerId="ADAL" clId="{1899E938-CFB9-4396-BA22-5152F6C0F890}" dt="2025-03-21T15:36:45.158" v="26" actId="47"/>
        <pc:sldMkLst>
          <pc:docMk/>
          <pc:sldMk cId="853020203" sldId="262"/>
        </pc:sldMkLst>
        <pc:spChg chg="add mod">
          <ac:chgData name="Stefania Dellon" userId="b75579c7-7c0f-4929-8827-3253ef4abc46" providerId="ADAL" clId="{1899E938-CFB9-4396-BA22-5152F6C0F890}" dt="2025-03-21T15:36:33.069" v="23" actId="571"/>
          <ac:spMkLst>
            <pc:docMk/>
            <pc:sldMk cId="853020203" sldId="262"/>
            <ac:spMk id="2" creationId="{F69D15D9-0C97-00C3-325D-99BB57BF48B5}"/>
          </ac:spMkLst>
        </pc:spChg>
        <pc:spChg chg="add mod">
          <ac:chgData name="Stefania Dellon" userId="b75579c7-7c0f-4929-8827-3253ef4abc46" providerId="ADAL" clId="{1899E938-CFB9-4396-BA22-5152F6C0F890}" dt="2025-03-21T15:36:33.069" v="23" actId="571"/>
          <ac:spMkLst>
            <pc:docMk/>
            <pc:sldMk cId="853020203" sldId="262"/>
            <ac:spMk id="3" creationId="{6E4BE5A5-D930-BD4D-1232-F7E75465DA5F}"/>
          </ac:spMkLst>
        </pc:spChg>
      </pc:sldChg>
      <pc:sldMasterChg chg="del delSldLayout">
        <pc:chgData name="Stefania Dellon" userId="b75579c7-7c0f-4929-8827-3253ef4abc46" providerId="ADAL" clId="{1899E938-CFB9-4396-BA22-5152F6C0F890}" dt="2025-03-21T15:36:45.158" v="26" actId="47"/>
        <pc:sldMasterMkLst>
          <pc:docMk/>
          <pc:sldMasterMk cId="3560515889" sldId="2147483668"/>
        </pc:sldMasterMkLst>
        <pc:sldLayoutChg chg="del">
          <pc:chgData name="Stefania Dellon" userId="b75579c7-7c0f-4929-8827-3253ef4abc46" providerId="ADAL" clId="{1899E938-CFB9-4396-BA22-5152F6C0F890}" dt="2025-03-21T15:36:45.158" v="26" actId="47"/>
          <pc:sldLayoutMkLst>
            <pc:docMk/>
            <pc:sldMasterMk cId="3560515889" sldId="2147483668"/>
            <pc:sldLayoutMk cId="1209862708" sldId="2147483669"/>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1992634101" sldId="2147483670"/>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186457010" sldId="2147483671"/>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464431371" sldId="2147483672"/>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1976823" sldId="2147483673"/>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2385725089" sldId="2147483674"/>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349421711" sldId="2147483675"/>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76330783" sldId="2147483676"/>
          </pc:sldLayoutMkLst>
        </pc:sldLayoutChg>
        <pc:sldLayoutChg chg="del">
          <pc:chgData name="Stefania Dellon" userId="b75579c7-7c0f-4929-8827-3253ef4abc46" providerId="ADAL" clId="{1899E938-CFB9-4396-BA22-5152F6C0F890}" dt="2025-03-21T15:36:45.158" v="26" actId="47"/>
          <pc:sldLayoutMkLst>
            <pc:docMk/>
            <pc:sldMasterMk cId="3560515889" sldId="2147483668"/>
            <pc:sldLayoutMk cId="2556546428" sldId="214748367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38B68EF2-D960-450C-AE02-3815945904EA}" type="datetimeFigureOut">
              <a:rPr lang="it-IT" smtClean="0"/>
              <a:t>21/03/2025</a:t>
            </a:fld>
            <a:endParaRPr lang="it-IT"/>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3BE16F5-70E9-4E77-8F89-0D0C0AC7C263}" type="slidenum">
              <a:rPr lang="it-IT" smtClean="0"/>
              <a:t>‹#›</a:t>
            </a:fld>
            <a:endParaRPr lang="it-IT"/>
          </a:p>
        </p:txBody>
      </p:sp>
    </p:spTree>
    <p:extLst>
      <p:ext uri="{BB962C8B-B14F-4D97-AF65-F5344CB8AC3E}">
        <p14:creationId xmlns:p14="http://schemas.microsoft.com/office/powerpoint/2010/main" val="28049684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pic>
        <p:nvPicPr>
          <p:cNvPr id="4" name="Immagine 6">
            <a:extLst>
              <a:ext uri="{FF2B5EF4-FFF2-40B4-BE49-F238E27FC236}">
                <a16:creationId xmlns:a16="http://schemas.microsoft.com/office/drawing/2014/main" id="{37397754-24F3-4EB5-974C-7F8CF8C031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800" y="71438"/>
            <a:ext cx="18589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riangolo rettangolo 1">
            <a:extLst>
              <a:ext uri="{FF2B5EF4-FFF2-40B4-BE49-F238E27FC236}">
                <a16:creationId xmlns:a16="http://schemas.microsoft.com/office/drawing/2014/main" id="{4DB4DFFF-3FA3-476B-B04D-23E8697DA471}"/>
              </a:ext>
            </a:extLst>
          </p:cNvPr>
          <p:cNvSpPr>
            <a:spLocks noChangeArrowheads="1"/>
          </p:cNvSpPr>
          <p:nvPr/>
        </p:nvSpPr>
        <p:spPr bwMode="auto">
          <a:xfrm rot="5400000">
            <a:off x="69851" y="106362"/>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6" name="Triangolo rettangolo 1">
            <a:extLst>
              <a:ext uri="{FF2B5EF4-FFF2-40B4-BE49-F238E27FC236}">
                <a16:creationId xmlns:a16="http://schemas.microsoft.com/office/drawing/2014/main" id="{E2E3E610-BFA6-4F97-94B9-475DF7162251}"/>
              </a:ext>
            </a:extLst>
          </p:cNvPr>
          <p:cNvSpPr>
            <a:spLocks noChangeArrowheads="1"/>
          </p:cNvSpPr>
          <p:nvPr/>
        </p:nvSpPr>
        <p:spPr bwMode="auto">
          <a:xfrm rot="16200000">
            <a:off x="11112501" y="5799137"/>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2" name="Titolo 1"/>
          <p:cNvSpPr>
            <a:spLocks noGrp="1"/>
          </p:cNvSpPr>
          <p:nvPr>
            <p:ph type="ctrTitle"/>
          </p:nvPr>
        </p:nvSpPr>
        <p:spPr>
          <a:xfrm>
            <a:off x="914400" y="2130426"/>
            <a:ext cx="10363200" cy="1470025"/>
          </a:xfrm>
        </p:spPr>
        <p:txBody>
          <a:bodyPr/>
          <a:lstStyle/>
          <a:p>
            <a:r>
              <a:rPr lang="it-IT"/>
              <a:t>Fare clic per modificare lo stile del titolo dello schema</a:t>
            </a:r>
          </a:p>
        </p:txBody>
      </p:sp>
      <p:sp>
        <p:nvSpPr>
          <p:cNvPr id="3" name="Sottotitolo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a:t>Fare clic per modificare lo stile del sottotitolo dello schema</a:t>
            </a:r>
          </a:p>
        </p:txBody>
      </p:sp>
      <p:sp>
        <p:nvSpPr>
          <p:cNvPr id="7" name="Rectangle 4">
            <a:extLst>
              <a:ext uri="{FF2B5EF4-FFF2-40B4-BE49-F238E27FC236}">
                <a16:creationId xmlns:a16="http://schemas.microsoft.com/office/drawing/2014/main" id="{602C0E8B-8C71-44A4-A336-0D297F61E756}"/>
              </a:ext>
            </a:extLst>
          </p:cNvPr>
          <p:cNvSpPr>
            <a:spLocks noGrp="1" noChangeArrowheads="1"/>
          </p:cNvSpPr>
          <p:nvPr>
            <p:ph type="dt" sz="half" idx="10"/>
          </p:nvPr>
        </p:nvSpPr>
        <p:spPr/>
        <p:txBody>
          <a:bodyPr/>
          <a:lstStyle>
            <a:lvl1pPr>
              <a:defRPr/>
            </a:lvl1pPr>
          </a:lstStyle>
          <a:p>
            <a:pPr>
              <a:defRPr/>
            </a:pPr>
            <a:fld id="{E692CA8A-AB6D-4557-AA78-FD561A32BD2D}" type="datetime1">
              <a:rPr lang="en-US"/>
              <a:pPr>
                <a:defRPr/>
              </a:pPr>
              <a:t>3/21/2025</a:t>
            </a:fld>
            <a:endParaRPr lang="en-US" dirty="0"/>
          </a:p>
        </p:txBody>
      </p:sp>
      <p:sp>
        <p:nvSpPr>
          <p:cNvPr id="8" name="Rectangle 6">
            <a:extLst>
              <a:ext uri="{FF2B5EF4-FFF2-40B4-BE49-F238E27FC236}">
                <a16:creationId xmlns:a16="http://schemas.microsoft.com/office/drawing/2014/main" id="{4C33D686-DFC8-47A6-A803-8D48DA91BE7D}"/>
              </a:ext>
            </a:extLst>
          </p:cNvPr>
          <p:cNvSpPr>
            <a:spLocks noGrp="1" noChangeArrowheads="1"/>
          </p:cNvSpPr>
          <p:nvPr>
            <p:ph type="sldNum" sz="quarter" idx="11"/>
          </p:nvPr>
        </p:nvSpPr>
        <p:spPr>
          <a:xfrm>
            <a:off x="11506200" y="6316663"/>
            <a:ext cx="444500" cy="404812"/>
          </a:xfrm>
          <a:prstGeom prst="rect">
            <a:avLst/>
          </a:prstGeom>
        </p:spPr>
        <p:txBody>
          <a:bodyPr/>
          <a:lstStyle>
            <a:lvl1pPr>
              <a:defRPr smtClean="0">
                <a:solidFill>
                  <a:schemeClr val="bg1"/>
                </a:solidFill>
              </a:defRPr>
            </a:lvl1pPr>
          </a:lstStyle>
          <a:p>
            <a:pPr>
              <a:defRPr/>
            </a:pPr>
            <a:fld id="{4BD67ADD-1289-4A2A-8E02-6A3D05232823}" type="slidenum">
              <a:rPr lang="en-US" altLang="it-IT"/>
              <a:pPr>
                <a:defRPr/>
              </a:pPr>
              <a:t>‹#›</a:t>
            </a:fld>
            <a:endParaRPr lang="en-US" altLang="it-IT"/>
          </a:p>
        </p:txBody>
      </p:sp>
    </p:spTree>
    <p:extLst>
      <p:ext uri="{BB962C8B-B14F-4D97-AF65-F5344CB8AC3E}">
        <p14:creationId xmlns:p14="http://schemas.microsoft.com/office/powerpoint/2010/main" val="32508149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4" name="Immagine 6">
            <a:extLst>
              <a:ext uri="{FF2B5EF4-FFF2-40B4-BE49-F238E27FC236}">
                <a16:creationId xmlns:a16="http://schemas.microsoft.com/office/drawing/2014/main" id="{72622E2E-4072-4DA2-97CB-2FA4A499FF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800" y="71438"/>
            <a:ext cx="18589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riangolo rettangolo 1">
            <a:extLst>
              <a:ext uri="{FF2B5EF4-FFF2-40B4-BE49-F238E27FC236}">
                <a16:creationId xmlns:a16="http://schemas.microsoft.com/office/drawing/2014/main" id="{6B6ED487-A30F-465C-9883-4647CFD324AF}"/>
              </a:ext>
            </a:extLst>
          </p:cNvPr>
          <p:cNvSpPr>
            <a:spLocks noChangeArrowheads="1"/>
          </p:cNvSpPr>
          <p:nvPr/>
        </p:nvSpPr>
        <p:spPr bwMode="auto">
          <a:xfrm rot="5400000">
            <a:off x="69851" y="106362"/>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6" name="Triangolo rettangolo 1">
            <a:extLst>
              <a:ext uri="{FF2B5EF4-FFF2-40B4-BE49-F238E27FC236}">
                <a16:creationId xmlns:a16="http://schemas.microsoft.com/office/drawing/2014/main" id="{63047BAF-07CB-4E18-8059-15B00CBA5E39}"/>
              </a:ext>
            </a:extLst>
          </p:cNvPr>
          <p:cNvSpPr>
            <a:spLocks noChangeArrowheads="1"/>
          </p:cNvSpPr>
          <p:nvPr/>
        </p:nvSpPr>
        <p:spPr bwMode="auto">
          <a:xfrm rot="16200000">
            <a:off x="11112501" y="5799137"/>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2" name="Titolo 1"/>
          <p:cNvSpPr>
            <a:spLocks noGrp="1"/>
          </p:cNvSpPr>
          <p:nvPr>
            <p:ph type="title"/>
          </p:nvPr>
        </p:nvSpPr>
        <p:spPr>
          <a:xfrm>
            <a:off x="1039814" y="274638"/>
            <a:ext cx="9094786" cy="1206500"/>
          </a:xfrm>
        </p:spPr>
        <p:txBody>
          <a:bodyPr/>
          <a:lstStyle/>
          <a:p>
            <a:r>
              <a:rPr lang="it-IT"/>
              <a:t>Fare clic per modificare lo stile del titolo dello schema</a:t>
            </a:r>
            <a:endParaRPr lang="it-IT" dirty="0"/>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a:extLst>
              <a:ext uri="{FF2B5EF4-FFF2-40B4-BE49-F238E27FC236}">
                <a16:creationId xmlns:a16="http://schemas.microsoft.com/office/drawing/2014/main" id="{399067E6-50B1-403D-97F3-A31A73A6878A}"/>
              </a:ext>
            </a:extLst>
          </p:cNvPr>
          <p:cNvSpPr>
            <a:spLocks noGrp="1" noChangeArrowheads="1"/>
          </p:cNvSpPr>
          <p:nvPr>
            <p:ph type="dt" sz="half" idx="10"/>
          </p:nvPr>
        </p:nvSpPr>
        <p:spPr/>
        <p:txBody>
          <a:bodyPr/>
          <a:lstStyle>
            <a:lvl1pPr>
              <a:defRPr/>
            </a:lvl1pPr>
          </a:lstStyle>
          <a:p>
            <a:pPr>
              <a:defRPr/>
            </a:pPr>
            <a:fld id="{E6D0F788-92D6-4C9E-930A-D8F2AC203DA0}" type="datetime1">
              <a:rPr lang="en-US"/>
              <a:pPr>
                <a:defRPr/>
              </a:pPr>
              <a:t>3/21/2025</a:t>
            </a:fld>
            <a:endParaRPr lang="en-US"/>
          </a:p>
        </p:txBody>
      </p:sp>
      <p:sp>
        <p:nvSpPr>
          <p:cNvPr id="8" name="Rectangle 6">
            <a:extLst>
              <a:ext uri="{FF2B5EF4-FFF2-40B4-BE49-F238E27FC236}">
                <a16:creationId xmlns:a16="http://schemas.microsoft.com/office/drawing/2014/main" id="{3B1ECF61-FFA9-4774-85A5-5C2D671A635E}"/>
              </a:ext>
            </a:extLst>
          </p:cNvPr>
          <p:cNvSpPr>
            <a:spLocks noGrp="1" noChangeArrowheads="1"/>
          </p:cNvSpPr>
          <p:nvPr>
            <p:ph type="sldNum" sz="quarter" idx="11"/>
          </p:nvPr>
        </p:nvSpPr>
        <p:spPr>
          <a:xfrm>
            <a:off x="11506200" y="6316663"/>
            <a:ext cx="444500" cy="404812"/>
          </a:xfrm>
          <a:prstGeom prst="rect">
            <a:avLst/>
          </a:prstGeom>
        </p:spPr>
        <p:txBody>
          <a:bodyPr/>
          <a:lstStyle>
            <a:lvl1pPr>
              <a:defRPr smtClean="0">
                <a:solidFill>
                  <a:schemeClr val="bg1"/>
                </a:solidFill>
              </a:defRPr>
            </a:lvl1pPr>
          </a:lstStyle>
          <a:p>
            <a:pPr>
              <a:defRPr/>
            </a:pPr>
            <a:fld id="{5288815D-BEF0-4EB0-8170-E62205507823}" type="slidenum">
              <a:rPr lang="en-US" altLang="it-IT"/>
              <a:pPr>
                <a:defRPr/>
              </a:pPr>
              <a:t>‹#›</a:t>
            </a:fld>
            <a:endParaRPr lang="en-US" altLang="it-IT"/>
          </a:p>
        </p:txBody>
      </p:sp>
    </p:spTree>
    <p:extLst>
      <p:ext uri="{BB962C8B-B14F-4D97-AF65-F5344CB8AC3E}">
        <p14:creationId xmlns:p14="http://schemas.microsoft.com/office/powerpoint/2010/main" val="4166056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olo titolo">
    <p:spTree>
      <p:nvGrpSpPr>
        <p:cNvPr id="1" name=""/>
        <p:cNvGrpSpPr/>
        <p:nvPr/>
      </p:nvGrpSpPr>
      <p:grpSpPr>
        <a:xfrm>
          <a:off x="0" y="0"/>
          <a:ext cx="0" cy="0"/>
          <a:chOff x="0" y="0"/>
          <a:chExt cx="0" cy="0"/>
        </a:xfrm>
      </p:grpSpPr>
      <p:pic>
        <p:nvPicPr>
          <p:cNvPr id="3" name="Immagine 6">
            <a:extLst>
              <a:ext uri="{FF2B5EF4-FFF2-40B4-BE49-F238E27FC236}">
                <a16:creationId xmlns:a16="http://schemas.microsoft.com/office/drawing/2014/main" id="{4BF78808-7805-4657-8217-6155A1E908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800" y="71438"/>
            <a:ext cx="18589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riangolo rettangolo 1">
            <a:extLst>
              <a:ext uri="{FF2B5EF4-FFF2-40B4-BE49-F238E27FC236}">
                <a16:creationId xmlns:a16="http://schemas.microsoft.com/office/drawing/2014/main" id="{D64BA0B9-7520-4170-9BF7-33512D5381FD}"/>
              </a:ext>
            </a:extLst>
          </p:cNvPr>
          <p:cNvSpPr>
            <a:spLocks noChangeArrowheads="1"/>
          </p:cNvSpPr>
          <p:nvPr/>
        </p:nvSpPr>
        <p:spPr bwMode="auto">
          <a:xfrm rot="5400000">
            <a:off x="69851" y="106362"/>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5" name="Triangolo rettangolo 1">
            <a:extLst>
              <a:ext uri="{FF2B5EF4-FFF2-40B4-BE49-F238E27FC236}">
                <a16:creationId xmlns:a16="http://schemas.microsoft.com/office/drawing/2014/main" id="{59D84EC9-0DAA-40AC-8B03-5CDA5407B0BB}"/>
              </a:ext>
            </a:extLst>
          </p:cNvPr>
          <p:cNvSpPr>
            <a:spLocks noChangeArrowheads="1"/>
          </p:cNvSpPr>
          <p:nvPr/>
        </p:nvSpPr>
        <p:spPr bwMode="auto">
          <a:xfrm rot="16200000">
            <a:off x="11112501" y="5799137"/>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6" name="Rectangle 4">
            <a:extLst>
              <a:ext uri="{FF2B5EF4-FFF2-40B4-BE49-F238E27FC236}">
                <a16:creationId xmlns:a16="http://schemas.microsoft.com/office/drawing/2014/main" id="{32A55152-2521-449B-B675-D5684B850DF0}"/>
              </a:ext>
            </a:extLst>
          </p:cNvPr>
          <p:cNvSpPr>
            <a:spLocks noGrp="1" noChangeArrowheads="1"/>
          </p:cNvSpPr>
          <p:nvPr>
            <p:ph type="dt" sz="half" idx="10"/>
          </p:nvPr>
        </p:nvSpPr>
        <p:spPr/>
        <p:txBody>
          <a:bodyPr/>
          <a:lstStyle>
            <a:lvl1pPr>
              <a:defRPr/>
            </a:lvl1pPr>
          </a:lstStyle>
          <a:p>
            <a:pPr>
              <a:defRPr/>
            </a:pPr>
            <a:fld id="{D47E6554-CA38-4726-8BB9-DCE43B83133D}" type="datetime1">
              <a:rPr lang="en-US"/>
              <a:pPr>
                <a:defRPr/>
              </a:pPr>
              <a:t>3/21/2025</a:t>
            </a:fld>
            <a:endParaRPr lang="en-US"/>
          </a:p>
        </p:txBody>
      </p:sp>
      <p:sp>
        <p:nvSpPr>
          <p:cNvPr id="7" name="Slide Number Placeholder 6">
            <a:extLst>
              <a:ext uri="{FF2B5EF4-FFF2-40B4-BE49-F238E27FC236}">
                <a16:creationId xmlns:a16="http://schemas.microsoft.com/office/drawing/2014/main" id="{76888360-1D90-48FE-8C20-C9D5D0891C9A}"/>
              </a:ext>
            </a:extLst>
          </p:cNvPr>
          <p:cNvSpPr>
            <a:spLocks noGrp="1" noChangeArrowheads="1"/>
          </p:cNvSpPr>
          <p:nvPr>
            <p:ph type="sldNum" sz="quarter" idx="11"/>
          </p:nvPr>
        </p:nvSpPr>
        <p:spPr>
          <a:xfrm>
            <a:off x="11506200" y="6316663"/>
            <a:ext cx="444500" cy="404812"/>
          </a:xfrm>
          <a:prstGeom prst="rect">
            <a:avLst/>
          </a:prstGeom>
        </p:spPr>
        <p:txBody>
          <a:bodyPr/>
          <a:lstStyle>
            <a:lvl1pPr>
              <a:defRPr smtClean="0">
                <a:solidFill>
                  <a:schemeClr val="bg1"/>
                </a:solidFill>
              </a:defRPr>
            </a:lvl1pPr>
          </a:lstStyle>
          <a:p>
            <a:pPr>
              <a:defRPr/>
            </a:pPr>
            <a:fld id="{20EEAC9C-714F-40A4-A89C-D75AA03B9ADB}" type="slidenum">
              <a:rPr lang="en-US" altLang="it-IT"/>
              <a:pPr>
                <a:defRPr/>
              </a:pPr>
              <a:t>‹#›</a:t>
            </a:fld>
            <a:endParaRPr lang="en-US" altLang="it-IT"/>
          </a:p>
        </p:txBody>
      </p:sp>
      <p:sp>
        <p:nvSpPr>
          <p:cNvPr id="8" name="Titolo 1">
            <a:extLst>
              <a:ext uri="{FF2B5EF4-FFF2-40B4-BE49-F238E27FC236}">
                <a16:creationId xmlns:a16="http://schemas.microsoft.com/office/drawing/2014/main" id="{995E30D5-5435-4F0C-976A-0E7CB57A575A}"/>
              </a:ext>
            </a:extLst>
          </p:cNvPr>
          <p:cNvSpPr>
            <a:spLocks noGrp="1"/>
          </p:cNvSpPr>
          <p:nvPr>
            <p:ph type="title"/>
          </p:nvPr>
        </p:nvSpPr>
        <p:spPr>
          <a:xfrm>
            <a:off x="1039814" y="274638"/>
            <a:ext cx="9094786" cy="1206500"/>
          </a:xfrm>
        </p:spPr>
        <p:txBody>
          <a:bodyPr/>
          <a:lstStyle/>
          <a:p>
            <a:r>
              <a:rPr lang="it-IT"/>
              <a:t>Fare clic per modificare lo stile del titolo dello schema</a:t>
            </a:r>
            <a:endParaRPr lang="it-IT" dirty="0"/>
          </a:p>
        </p:txBody>
      </p:sp>
    </p:spTree>
    <p:extLst>
      <p:ext uri="{BB962C8B-B14F-4D97-AF65-F5344CB8AC3E}">
        <p14:creationId xmlns:p14="http://schemas.microsoft.com/office/powerpoint/2010/main" val="4095517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2" name="Immagine 6">
            <a:extLst>
              <a:ext uri="{FF2B5EF4-FFF2-40B4-BE49-F238E27FC236}">
                <a16:creationId xmlns:a16="http://schemas.microsoft.com/office/drawing/2014/main" id="{162C8BA0-B224-48AC-82DD-3E207C8F808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210800" y="71438"/>
            <a:ext cx="1858963" cy="690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riangolo rettangolo 1">
            <a:extLst>
              <a:ext uri="{FF2B5EF4-FFF2-40B4-BE49-F238E27FC236}">
                <a16:creationId xmlns:a16="http://schemas.microsoft.com/office/drawing/2014/main" id="{B81941D6-4D05-4D5B-848D-BF621929846C}"/>
              </a:ext>
            </a:extLst>
          </p:cNvPr>
          <p:cNvSpPr>
            <a:spLocks noChangeArrowheads="1"/>
          </p:cNvSpPr>
          <p:nvPr/>
        </p:nvSpPr>
        <p:spPr bwMode="auto">
          <a:xfrm rot="5400000">
            <a:off x="69851" y="106362"/>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4" name="Triangolo rettangolo 1">
            <a:extLst>
              <a:ext uri="{FF2B5EF4-FFF2-40B4-BE49-F238E27FC236}">
                <a16:creationId xmlns:a16="http://schemas.microsoft.com/office/drawing/2014/main" id="{4C5AF761-8C7C-46CF-BF24-7109C645E2EE}"/>
              </a:ext>
            </a:extLst>
          </p:cNvPr>
          <p:cNvSpPr>
            <a:spLocks noChangeArrowheads="1"/>
          </p:cNvSpPr>
          <p:nvPr/>
        </p:nvSpPr>
        <p:spPr bwMode="auto">
          <a:xfrm rot="16200000">
            <a:off x="11112501" y="5799137"/>
            <a:ext cx="995362" cy="944563"/>
          </a:xfrm>
          <a:prstGeom prst="rtTriangle">
            <a:avLst/>
          </a:prstGeom>
          <a:solidFill>
            <a:srgbClr val="C00017"/>
          </a:solid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a:spcBef>
                <a:spcPct val="0"/>
              </a:spcBef>
              <a:buFontTx/>
              <a:buNone/>
              <a:defRPr/>
            </a:pPr>
            <a:endParaRPr lang="it-IT" altLang="it-IT" sz="1400">
              <a:latin typeface="Times New Roman" panose="02020603050405020304" pitchFamily="18" charset="0"/>
            </a:endParaRPr>
          </a:p>
        </p:txBody>
      </p:sp>
      <p:sp>
        <p:nvSpPr>
          <p:cNvPr id="5" name="Rectangle 4">
            <a:extLst>
              <a:ext uri="{FF2B5EF4-FFF2-40B4-BE49-F238E27FC236}">
                <a16:creationId xmlns:a16="http://schemas.microsoft.com/office/drawing/2014/main" id="{AB5DE77F-58CF-4F32-92E3-65A8629AE6CF}"/>
              </a:ext>
            </a:extLst>
          </p:cNvPr>
          <p:cNvSpPr>
            <a:spLocks noGrp="1" noChangeArrowheads="1"/>
          </p:cNvSpPr>
          <p:nvPr>
            <p:ph type="dt" sz="half" idx="10"/>
          </p:nvPr>
        </p:nvSpPr>
        <p:spPr/>
        <p:txBody>
          <a:bodyPr/>
          <a:lstStyle>
            <a:lvl1pPr>
              <a:defRPr/>
            </a:lvl1pPr>
          </a:lstStyle>
          <a:p>
            <a:pPr>
              <a:defRPr/>
            </a:pPr>
            <a:fld id="{3C26783D-CA2F-4F44-A761-84EEFD2FD537}" type="datetime1">
              <a:rPr lang="en-US"/>
              <a:pPr>
                <a:defRPr/>
              </a:pPr>
              <a:t>3/21/2025</a:t>
            </a:fld>
            <a:endParaRPr lang="en-US"/>
          </a:p>
        </p:txBody>
      </p:sp>
      <p:sp>
        <p:nvSpPr>
          <p:cNvPr id="6" name="Rectangle 6">
            <a:extLst>
              <a:ext uri="{FF2B5EF4-FFF2-40B4-BE49-F238E27FC236}">
                <a16:creationId xmlns:a16="http://schemas.microsoft.com/office/drawing/2014/main" id="{E4326682-F4E6-4627-A77B-DC467F0255C1}"/>
              </a:ext>
            </a:extLst>
          </p:cNvPr>
          <p:cNvSpPr>
            <a:spLocks noGrp="1" noChangeArrowheads="1"/>
          </p:cNvSpPr>
          <p:nvPr>
            <p:ph type="sldNum" sz="quarter" idx="11"/>
          </p:nvPr>
        </p:nvSpPr>
        <p:spPr>
          <a:xfrm>
            <a:off x="11506200" y="6316663"/>
            <a:ext cx="444500" cy="404812"/>
          </a:xfrm>
          <a:prstGeom prst="rect">
            <a:avLst/>
          </a:prstGeom>
        </p:spPr>
        <p:txBody>
          <a:bodyPr/>
          <a:lstStyle>
            <a:lvl1pPr>
              <a:defRPr smtClean="0">
                <a:solidFill>
                  <a:schemeClr val="bg1"/>
                </a:solidFill>
              </a:defRPr>
            </a:lvl1pPr>
          </a:lstStyle>
          <a:p>
            <a:pPr>
              <a:defRPr/>
            </a:pPr>
            <a:fld id="{8A3A10BB-BE58-41ED-BC21-4261CA228116}" type="slidenum">
              <a:rPr lang="en-US" altLang="it-IT"/>
              <a:pPr>
                <a:defRPr/>
              </a:pPr>
              <a:t>‹#›</a:t>
            </a:fld>
            <a:endParaRPr lang="en-US" altLang="it-IT"/>
          </a:p>
        </p:txBody>
      </p:sp>
    </p:spTree>
    <p:extLst>
      <p:ext uri="{BB962C8B-B14F-4D97-AF65-F5344CB8AC3E}">
        <p14:creationId xmlns:p14="http://schemas.microsoft.com/office/powerpoint/2010/main" val="24021694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0F4BECA0-C623-4BB3-A2BB-56120928DADA}"/>
              </a:ext>
            </a:extLst>
          </p:cNvPr>
          <p:cNvSpPr>
            <a:spLocks noGrp="1" noChangeArrowheads="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 dello schema</a:t>
            </a:r>
            <a:endParaRPr lang="en-US" altLang="it-IT"/>
          </a:p>
        </p:txBody>
      </p:sp>
      <p:sp>
        <p:nvSpPr>
          <p:cNvPr id="1027" name="Rectangle 3">
            <a:extLst>
              <a:ext uri="{FF2B5EF4-FFF2-40B4-BE49-F238E27FC236}">
                <a16:creationId xmlns:a16="http://schemas.microsoft.com/office/drawing/2014/main" id="{9BE5AAB0-83F6-4A71-AC98-DCEAC8BA6C3C}"/>
              </a:ext>
            </a:extLst>
          </p:cNvPr>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endParaRPr lang="en-US" altLang="it-IT"/>
          </a:p>
        </p:txBody>
      </p:sp>
      <p:sp>
        <p:nvSpPr>
          <p:cNvPr id="81924" name="Rectangle 4">
            <a:extLst>
              <a:ext uri="{FF2B5EF4-FFF2-40B4-BE49-F238E27FC236}">
                <a16:creationId xmlns:a16="http://schemas.microsoft.com/office/drawing/2014/main" id="{51095023-BF2F-41AE-AAD7-7BE374E4FED3}"/>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spcBef>
                <a:spcPct val="0"/>
              </a:spcBef>
              <a:defRPr sz="1400" b="0">
                <a:solidFill>
                  <a:schemeClr val="tx1"/>
                </a:solidFill>
              </a:defRPr>
            </a:lvl1pPr>
          </a:lstStyle>
          <a:p>
            <a:pPr>
              <a:defRPr/>
            </a:pPr>
            <a:fld id="{CF5EBF8F-6964-45E1-A540-DAD2313F4382}" type="datetime1">
              <a:rPr lang="en-US"/>
              <a:pPr>
                <a:defRPr/>
              </a:pPr>
              <a:t>3/21/2025</a:t>
            </a:fld>
            <a:endParaRPr lang="en-US"/>
          </a:p>
        </p:txBody>
      </p:sp>
      <p:sp>
        <p:nvSpPr>
          <p:cNvPr id="81925" name="Rectangle 5">
            <a:extLst>
              <a:ext uri="{FF2B5EF4-FFF2-40B4-BE49-F238E27FC236}">
                <a16:creationId xmlns:a16="http://schemas.microsoft.com/office/drawing/2014/main" id="{D2A162E7-5FD9-4528-8C56-C63F4231D18C}"/>
              </a:ext>
            </a:extLst>
          </p:cNvPr>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spcBef>
                <a:spcPct val="0"/>
              </a:spcBef>
              <a:defRPr sz="1400" b="0">
                <a:solidFill>
                  <a:schemeClr val="tx1"/>
                </a:solidFill>
              </a:defRPr>
            </a:lvl1pPr>
          </a:lstStyle>
          <a:p>
            <a:pPr>
              <a:defRPr/>
            </a:pPr>
            <a:endParaRPr lang="en-US"/>
          </a:p>
        </p:txBody>
      </p:sp>
      <p:sp>
        <p:nvSpPr>
          <p:cNvPr id="81926" name="Rectangle 6">
            <a:extLst>
              <a:ext uri="{FF2B5EF4-FFF2-40B4-BE49-F238E27FC236}">
                <a16:creationId xmlns:a16="http://schemas.microsoft.com/office/drawing/2014/main" id="{0B2688B2-B4D4-4FD1-895C-C5BDA1A19099}"/>
              </a:ext>
            </a:extLst>
          </p:cNvPr>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solidFill>
                  <a:schemeClr val="tx1"/>
                </a:solidFill>
              </a:defRPr>
            </a:lvl1pPr>
          </a:lstStyle>
          <a:p>
            <a:pPr>
              <a:defRPr/>
            </a:pPr>
            <a:fld id="{3E28C5B3-6AA8-4168-ACCE-52AFD0026D81}" type="slidenum">
              <a:rPr lang="en-US" altLang="it-IT"/>
              <a:pPr>
                <a:defRPr/>
              </a:pPr>
              <a:t>‹#›</a:t>
            </a:fld>
            <a:endParaRPr lang="en-US" altLang="it-IT"/>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6" r:id="rId3"/>
    <p:sldLayoutId id="2147483667" r:id="rId4"/>
  </p:sldLayoutIdLst>
  <p:hf hdr="0" ftr="0" dt="0"/>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numero diapositiva 3">
            <a:extLst>
              <a:ext uri="{FF2B5EF4-FFF2-40B4-BE49-F238E27FC236}">
                <a16:creationId xmlns:a16="http://schemas.microsoft.com/office/drawing/2014/main" id="{B1CD9AB1-5D8B-4094-A5C5-103FAD2E2D5C}"/>
              </a:ext>
            </a:extLst>
          </p:cNvPr>
          <p:cNvSpPr>
            <a:spLocks noGrp="1"/>
          </p:cNvSpPr>
          <p:nvPr>
            <p:ph type="sldNum" sz="quarter" idx="11"/>
          </p:nvPr>
        </p:nvSpPr>
        <p:spPr/>
        <p:txBody>
          <a:bodyPr/>
          <a:lstStyle/>
          <a:p>
            <a:pPr>
              <a:defRPr/>
            </a:pPr>
            <a:fld id="{4BD67ADD-1289-4A2A-8E02-6A3D05232823}" type="slidenum">
              <a:rPr lang="en-US" altLang="it-IT" smtClean="0"/>
              <a:pPr>
                <a:defRPr/>
              </a:pPr>
              <a:t>1</a:t>
            </a:fld>
            <a:endParaRPr lang="en-US" altLang="it-IT"/>
          </a:p>
        </p:txBody>
      </p:sp>
      <p:sp>
        <p:nvSpPr>
          <p:cNvPr id="8" name="Google Shape;81;p1">
            <a:extLst>
              <a:ext uri="{FF2B5EF4-FFF2-40B4-BE49-F238E27FC236}">
                <a16:creationId xmlns:a16="http://schemas.microsoft.com/office/drawing/2014/main" id="{5913F263-750C-AEC6-1729-EB02D6B7A569}"/>
              </a:ext>
            </a:extLst>
          </p:cNvPr>
          <p:cNvSpPr txBox="1">
            <a:spLocks/>
          </p:cNvSpPr>
          <p:nvPr/>
        </p:nvSpPr>
        <p:spPr>
          <a:xfrm>
            <a:off x="600622" y="58614"/>
            <a:ext cx="10075606" cy="410379"/>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1800"/>
              <a:buFont typeface="Garamond"/>
              <a:buNone/>
              <a:defRPr sz="3600" b="0" i="0" u="none" strike="noStrike" cap="none">
                <a:solidFill>
                  <a:schemeClr val="accent1"/>
                </a:solidFill>
                <a:latin typeface="Garamond"/>
                <a:ea typeface="Garamond"/>
                <a:cs typeface="Garamond"/>
                <a:sym typeface="Garamond"/>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C21532"/>
              </a:buClr>
              <a:buSzPts val="2400"/>
              <a:buFont typeface="Garamond"/>
              <a:buNone/>
              <a:tabLst/>
              <a:defRPr/>
            </a:pPr>
            <a:r>
              <a:rPr kumimoji="0" lang="en-US" sz="3500" b="1" i="0" u="none" strike="noStrike" kern="0" cap="none" spc="0" normalizeH="0" baseline="0" noProof="0" dirty="0">
                <a:ln>
                  <a:noFill/>
                </a:ln>
                <a:solidFill>
                  <a:srgbClr val="C21532"/>
                </a:solidFill>
                <a:effectLst>
                  <a:outerShdw blurRad="38100" dist="38100" dir="2700000" algn="tl">
                    <a:srgbClr val="000000">
                      <a:alpha val="43137"/>
                    </a:srgbClr>
                  </a:outerShdw>
                </a:effectLst>
                <a:uLnTx/>
                <a:uFillTx/>
                <a:latin typeface="Garamond"/>
                <a:sym typeface="Garamond"/>
              </a:rPr>
              <a:t>PV evolution and a survey from SIMEF working group</a:t>
            </a:r>
          </a:p>
        </p:txBody>
      </p:sp>
      <p:sp>
        <p:nvSpPr>
          <p:cNvPr id="9" name="Google Shape;82;p1">
            <a:extLst>
              <a:ext uri="{FF2B5EF4-FFF2-40B4-BE49-F238E27FC236}">
                <a16:creationId xmlns:a16="http://schemas.microsoft.com/office/drawing/2014/main" id="{C5AD362D-77DE-D408-392C-7E3A3B5479DE}"/>
              </a:ext>
            </a:extLst>
          </p:cNvPr>
          <p:cNvSpPr txBox="1"/>
          <p:nvPr/>
        </p:nvSpPr>
        <p:spPr>
          <a:xfrm>
            <a:off x="978196" y="3213991"/>
            <a:ext cx="3965944" cy="369291"/>
          </a:xfrm>
          <a:prstGeom prst="rect">
            <a:avLst/>
          </a:prstGeom>
          <a:solidFill>
            <a:srgbClr val="C21532"/>
          </a:solidFill>
          <a:ln>
            <a:noFill/>
          </a:ln>
        </p:spPr>
        <p:txBody>
          <a:bodyPr spcFirstLastPara="1" wrap="square" lIns="91425" tIns="45700" rIns="91425" bIns="45700" anchor="t" anchorCtr="0">
            <a:spAutoFit/>
          </a:bodyPr>
          <a:lstStyle/>
          <a:p>
            <a:pPr marL="0" marR="0" lvl="0" indent="0" algn="ctr" defTabSz="914400" eaLnBrk="1" fontAlgn="auto" latinLnBrk="0" hangingPunct="1">
              <a:lnSpc>
                <a:spcPct val="100000"/>
              </a:lnSpc>
              <a:spcBef>
                <a:spcPts val="0"/>
              </a:spcBef>
              <a:spcAft>
                <a:spcPts val="0"/>
              </a:spcAft>
              <a:buClr>
                <a:srgbClr val="FFFFFF"/>
              </a:buClr>
              <a:buSzPts val="1200"/>
              <a:buFont typeface="Arial"/>
              <a:buNone/>
              <a:tabLst/>
              <a:defRPr/>
            </a:pPr>
            <a:r>
              <a:rPr kumimoji="0" lang="it-IT" sz="1800" b="1" i="0" u="sng" strike="noStrike" kern="0" cap="none" spc="0" normalizeH="0" baseline="0" noProof="0" dirty="0">
                <a:ln>
                  <a:noFill/>
                </a:ln>
                <a:solidFill>
                  <a:srgbClr val="FFFFFF"/>
                </a:solidFill>
                <a:effectLst/>
                <a:uLnTx/>
                <a:uFillTx/>
                <a:latin typeface="Aptos" panose="020B0004020202020204" pitchFamily="34" charset="0"/>
                <a:cs typeface="Arial"/>
                <a:sym typeface="Arial"/>
              </a:rPr>
              <a:t>1. Background</a:t>
            </a:r>
            <a:endParaRPr kumimoji="0" sz="1800" b="0" i="0" u="none" strike="noStrike" kern="0" cap="none" spc="0" normalizeH="0" baseline="0" noProof="0" dirty="0">
              <a:ln>
                <a:noFill/>
              </a:ln>
              <a:solidFill>
                <a:srgbClr val="000000"/>
              </a:solidFill>
              <a:effectLst/>
              <a:uLnTx/>
              <a:uFillTx/>
              <a:latin typeface="Aptos" panose="020B0004020202020204" pitchFamily="34" charset="0"/>
              <a:cs typeface="Arial"/>
              <a:sym typeface="Arial"/>
            </a:endParaRPr>
          </a:p>
        </p:txBody>
      </p:sp>
      <p:sp>
        <p:nvSpPr>
          <p:cNvPr id="10" name="Google Shape;83;p1">
            <a:extLst>
              <a:ext uri="{FF2B5EF4-FFF2-40B4-BE49-F238E27FC236}">
                <a16:creationId xmlns:a16="http://schemas.microsoft.com/office/drawing/2014/main" id="{90D7C2B4-4DC7-6C75-34DB-2BD2E02B8413}"/>
              </a:ext>
            </a:extLst>
          </p:cNvPr>
          <p:cNvSpPr txBox="1"/>
          <p:nvPr/>
        </p:nvSpPr>
        <p:spPr>
          <a:xfrm>
            <a:off x="430517" y="3583282"/>
            <a:ext cx="11158971" cy="2185173"/>
          </a:xfrm>
          <a:prstGeom prst="rect">
            <a:avLst/>
          </a:prstGeom>
          <a:solidFill>
            <a:srgbClr val="FFFFFF"/>
          </a:solidFill>
          <a:ln w="12700" cap="flat" cmpd="sng">
            <a:solidFill>
              <a:srgbClr val="C21532"/>
            </a:solidFill>
            <a:prstDash val="solid"/>
            <a:round/>
            <a:headEnd type="none" w="sm" len="sm"/>
            <a:tailEnd type="none" w="sm" len="sm"/>
          </a:ln>
          <a:effectLst>
            <a:outerShdw blurRad="50800" dist="38100" dir="18900000" algn="bl" rotWithShape="0">
              <a:srgbClr val="63A0CC">
                <a:alpha val="40000"/>
              </a:srgbClr>
            </a:outerShdw>
          </a:effectLst>
        </p:spPr>
        <p:txBody>
          <a:bodyPr spcFirstLastPara="1" wrap="square" lIns="91425" tIns="45700" rIns="91425" bIns="45700" anchor="t" anchorCtr="0">
            <a:spAutoFit/>
          </a:bodyPr>
          <a:lstStyle/>
          <a:p>
            <a:pPr marL="0" marR="0" lvl="0" indent="0" algn="just" defTabSz="914400" eaLnBrk="1" fontAlgn="auto" latinLnBrk="0" hangingPunct="1">
              <a:lnSpc>
                <a:spcPct val="100000"/>
              </a:lnSpc>
              <a:spcBef>
                <a:spcPts val="0"/>
              </a:spcBef>
              <a:spcAft>
                <a:spcPts val="0"/>
              </a:spcAft>
              <a:buClr>
                <a:srgbClr val="000000"/>
              </a:buClr>
              <a:buSzTx/>
              <a:buFont typeface="Arial"/>
              <a:buNone/>
              <a:tabLst/>
              <a:defRPr/>
            </a:pP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From the 60s to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present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day,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Pharmacovigilance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has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followed</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path</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continuous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evolution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that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has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made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its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activity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identification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evaluation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understanding</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and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prevention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adverse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reactions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increasingly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effective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and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qualitatively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reliable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thanks to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congenital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impulse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to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raise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operational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standards.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This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combined</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with an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increasingly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structured</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regulatory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scenario and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above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all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continuous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evolution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external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environment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has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also</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led to an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exponential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increase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in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its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management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complexity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In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consideration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these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aspects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Italian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Society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Pharmaceutical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Medicine (SIMeF ETS, society)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has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engaged</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in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numerous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activities, with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aim</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and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ambition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helping</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all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stakeholders in the management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this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complexity</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both</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through</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dissemination</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and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awareness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activities and with projects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that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contribute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to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improvement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processes</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without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neglecting</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to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also</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cast a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glance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at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what</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will</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be the </a:t>
            </a:r>
            <a:r>
              <a:rPr kumimoji="0" lang="it-IT" sz="1500" b="0" i="0" u="none" strike="noStrike" kern="100" cap="none" spc="0" normalizeH="0" baseline="0" noProof="0" dirty="0" err="1">
                <a:ln>
                  <a:noFill/>
                </a:ln>
                <a:solidFill>
                  <a:srgbClr val="000000"/>
                </a:solidFill>
                <a:effectLst/>
                <a:uLnTx/>
                <a:uFillTx/>
                <a:latin typeface="Aptos" panose="020B0004020202020204" pitchFamily="34" charset="0"/>
                <a:cs typeface="Times New Roman" panose="02020603050405020304" pitchFamily="18" charset="0"/>
                <a:sym typeface="Arial"/>
              </a:rPr>
              <a:t>pharmacovigilance</a:t>
            </a:r>
            <a:r>
              <a:rPr kumimoji="0" lang="it-IT" sz="150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 of the future.</a:t>
            </a:r>
          </a:p>
          <a:p>
            <a:pPr marL="0" marR="0" lvl="0" indent="0" algn="just" defTabSz="914400" eaLnBrk="1" fontAlgn="auto" latinLnBrk="0" hangingPunct="1">
              <a:lnSpc>
                <a:spcPct val="100000"/>
              </a:lnSpc>
              <a:spcBef>
                <a:spcPts val="0"/>
              </a:spcBef>
              <a:spcAft>
                <a:spcPts val="0"/>
              </a:spcAft>
              <a:buClr>
                <a:srgbClr val="000000"/>
              </a:buClr>
              <a:buSzTx/>
              <a:buFont typeface="Arial"/>
              <a:buNone/>
              <a:tabLst/>
              <a:defRPr/>
            </a:pPr>
            <a:endParaRPr kumimoji="0" lang="it-IT" sz="800" b="0" i="0" u="none" strike="noStrike" kern="0" cap="none" spc="0" normalizeH="0" baseline="0" noProof="0" dirty="0">
              <a:ln>
                <a:noFill/>
              </a:ln>
              <a:solidFill>
                <a:srgbClr val="000000"/>
              </a:solidFill>
              <a:effectLst/>
              <a:uLnTx/>
              <a:uFillTx/>
              <a:latin typeface="Arial"/>
              <a:ea typeface="Arial"/>
              <a:cs typeface="Arial"/>
              <a:sym typeface="Arial"/>
            </a:endParaRPr>
          </a:p>
          <a:p>
            <a:pPr marL="0" marR="0" lvl="0" indent="0" algn="just" defTabSz="914400" eaLnBrk="1" fontAlgn="auto" latinLnBrk="0" hangingPunct="1">
              <a:lnSpc>
                <a:spcPct val="100000"/>
              </a:lnSpc>
              <a:spcBef>
                <a:spcPts val="0"/>
              </a:spcBef>
              <a:spcAft>
                <a:spcPts val="0"/>
              </a:spcAft>
              <a:buClr>
                <a:srgbClr val="000000"/>
              </a:buClr>
              <a:buSzPts val="800"/>
              <a:buFont typeface="Arial"/>
              <a:buNone/>
              <a:tabLst/>
              <a:defRPr/>
            </a:pPr>
            <a:endParaRPr kumimoji="0" lang="it-IT" sz="800" b="0" i="0" u="none" strike="noStrike" kern="0" cap="none" spc="0" normalizeH="0" baseline="0" noProof="0" dirty="0">
              <a:ln>
                <a:noFill/>
              </a:ln>
              <a:solidFill>
                <a:srgbClr val="000000"/>
              </a:solidFill>
              <a:effectLst/>
              <a:uLnTx/>
              <a:uFillTx/>
              <a:latin typeface="Twentieth Century"/>
              <a:ea typeface="Twentieth Century"/>
              <a:cs typeface="Twentieth Century"/>
              <a:sym typeface="Twentieth Century"/>
            </a:endParaRPr>
          </a:p>
        </p:txBody>
      </p:sp>
      <p:sp>
        <p:nvSpPr>
          <p:cNvPr id="11" name="TextBox 10">
            <a:extLst>
              <a:ext uri="{FF2B5EF4-FFF2-40B4-BE49-F238E27FC236}">
                <a16:creationId xmlns:a16="http://schemas.microsoft.com/office/drawing/2014/main" id="{4AC16AF2-C1E5-77B9-05B8-4366CAC1B73E}"/>
              </a:ext>
            </a:extLst>
          </p:cNvPr>
          <p:cNvSpPr txBox="1"/>
          <p:nvPr/>
        </p:nvSpPr>
        <p:spPr>
          <a:xfrm>
            <a:off x="1462597" y="1323406"/>
            <a:ext cx="10265853" cy="2185214"/>
          </a:xfrm>
          <a:prstGeom prst="rect">
            <a:avLst/>
          </a:prstGeom>
          <a:noFill/>
        </p:spPr>
        <p:txBody>
          <a:bodyPr wrap="square" rtlCol="0">
            <a:spAutoFit/>
          </a:bodyPr>
          <a:lstStyle/>
          <a:p>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L. Stagi </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1</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dirty="0" err="1">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S.Bonato</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2</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dirty="0" err="1">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A.Mattavelli</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3</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V.Calderazzo</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4</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dirty="0" err="1">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P.Crisà</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5</a:t>
            </a:r>
            <a:r>
              <a:rPr lang="it-IT" sz="2600" b="1" kern="1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 S.Dellon</a:t>
            </a:r>
            <a:r>
              <a:rPr lang="it-IT" sz="2600" b="1" kern="100" baseline="30000" dirty="0">
                <a:solidFill>
                  <a:srgbClr val="FF0000"/>
                </a:solidFill>
                <a:effectLst/>
                <a:latin typeface="Garamond" panose="02020404030301010803" pitchFamily="18" charset="0"/>
                <a:ea typeface="Aptos" panose="020B0004020202020204" pitchFamily="34" charset="0"/>
                <a:cs typeface="Times New Roman" panose="02020603050405020304" pitchFamily="18" charset="0"/>
              </a:rPr>
              <a:t>6</a:t>
            </a:r>
          </a:p>
          <a:p>
            <a:endParaRPr lang="it-IT"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1. Roche S.p.A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2. Free Lance, Pharmacovigilance Consultant, </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3. Johnson &amp; Johnson Innovative Medicine</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EE5E5525-A935-A27B-7D27-3DB107F2FE98}"/>
              </a:ext>
            </a:extLst>
          </p:cNvPr>
          <p:cNvSpPr txBox="1"/>
          <p:nvPr/>
        </p:nvSpPr>
        <p:spPr>
          <a:xfrm>
            <a:off x="5808802" y="2085477"/>
            <a:ext cx="10265853" cy="1128514"/>
          </a:xfrm>
          <a:prstGeom prst="rect">
            <a:avLst/>
          </a:prstGeom>
          <a:noFill/>
        </p:spPr>
        <p:txBody>
          <a:bodyPr wrap="square" rtlCol="0">
            <a:spAutoFit/>
          </a:bodyPr>
          <a:lstStyle/>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4. Boehringer Ingelheim Italia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5. Eli Lilly Italia S.p.A</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spcAft>
                <a:spcPts val="800"/>
              </a:spcAft>
            </a:pP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6. Idorsia Pharmaceuticals Italy </a:t>
            </a:r>
            <a:r>
              <a:rPr lang="en-US" sz="1800" kern="100" baseline="30000" dirty="0" err="1">
                <a:effectLst/>
                <a:latin typeface="Aptos" panose="020B0004020202020204" pitchFamily="34" charset="0"/>
                <a:ea typeface="Aptos" panose="020B0004020202020204" pitchFamily="34" charset="0"/>
                <a:cs typeface="Times New Roman" panose="02020603050405020304" pitchFamily="18" charset="0"/>
              </a:rPr>
              <a:t>S.r.l</a:t>
            </a:r>
            <a:r>
              <a:rPr lang="en-US" sz="1800" kern="100" baseline="30000" dirty="0">
                <a:effectLst/>
                <a:latin typeface="Aptos" panose="020B0004020202020204" pitchFamily="34" charset="0"/>
                <a:ea typeface="Aptos" panose="020B0004020202020204" pitchFamily="34" charset="0"/>
                <a:cs typeface="Times New Roman" panose="02020603050405020304" pitchFamily="18" charset="0"/>
              </a:rPr>
              <a:t>.</a:t>
            </a:r>
            <a:endParaRPr lang="it-IT"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843190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CB574DE4-CE38-49E2-8AE4-9F9B83B72C01}"/>
              </a:ext>
            </a:extLst>
          </p:cNvPr>
          <p:cNvSpPr>
            <a:spLocks noGrp="1"/>
          </p:cNvSpPr>
          <p:nvPr>
            <p:ph type="sldNum" sz="quarter" idx="11"/>
          </p:nvPr>
        </p:nvSpPr>
        <p:spPr/>
        <p:txBody>
          <a:bodyPr/>
          <a:lstStyle/>
          <a:p>
            <a:pPr>
              <a:defRPr/>
            </a:pPr>
            <a:fld id="{20EEAC9C-714F-40A4-A89C-D75AA03B9ADB}" type="slidenum">
              <a:rPr lang="en-US" altLang="it-IT" smtClean="0"/>
              <a:pPr>
                <a:defRPr/>
              </a:pPr>
              <a:t>2</a:t>
            </a:fld>
            <a:endParaRPr lang="en-US" altLang="it-IT"/>
          </a:p>
        </p:txBody>
      </p:sp>
      <p:sp>
        <p:nvSpPr>
          <p:cNvPr id="8" name="Google Shape;82;p1">
            <a:extLst>
              <a:ext uri="{FF2B5EF4-FFF2-40B4-BE49-F238E27FC236}">
                <a16:creationId xmlns:a16="http://schemas.microsoft.com/office/drawing/2014/main" id="{2EA509FC-B2CA-FD88-D6A0-914429BAAF08}"/>
              </a:ext>
            </a:extLst>
          </p:cNvPr>
          <p:cNvSpPr txBox="1"/>
          <p:nvPr/>
        </p:nvSpPr>
        <p:spPr>
          <a:xfrm>
            <a:off x="1014144" y="456336"/>
            <a:ext cx="4956038" cy="369291"/>
          </a:xfrm>
          <a:prstGeom prst="rect">
            <a:avLst/>
          </a:prstGeom>
          <a:solidFill>
            <a:srgbClr val="C21532"/>
          </a:solidFill>
          <a:ln>
            <a:noFill/>
          </a:ln>
        </p:spPr>
        <p:txBody>
          <a:bodyPr spcFirstLastPara="1" wrap="square" lIns="91425" tIns="45700" rIns="91425" bIns="45700" anchor="t" anchorCtr="0">
            <a:spAutoFit/>
          </a:bodyPr>
          <a:lstStyle/>
          <a:p>
            <a:pPr marL="0" marR="0" lvl="0" indent="0" algn="ctr" defTabSz="914400" eaLnBrk="1" fontAlgn="auto" latinLnBrk="0" hangingPunct="1">
              <a:lnSpc>
                <a:spcPct val="100000"/>
              </a:lnSpc>
              <a:spcBef>
                <a:spcPts val="0"/>
              </a:spcBef>
              <a:spcAft>
                <a:spcPts val="0"/>
              </a:spcAft>
              <a:buClr>
                <a:srgbClr val="FFFFFF"/>
              </a:buClr>
              <a:buSzPts val="1200"/>
              <a:buFont typeface="Arial"/>
              <a:buNone/>
              <a:tabLst/>
              <a:defRPr/>
            </a:pPr>
            <a:r>
              <a:rPr kumimoji="0" lang="it-IT" sz="1800" b="1" i="0" u="sng" strike="noStrike" kern="0" cap="none" spc="0" normalizeH="0" baseline="0" noProof="0" dirty="0">
                <a:ln>
                  <a:noFill/>
                </a:ln>
                <a:solidFill>
                  <a:srgbClr val="FFFFFF"/>
                </a:solidFill>
                <a:effectLst/>
                <a:uLnTx/>
                <a:uFillTx/>
                <a:latin typeface="Aptos" panose="020B0004020202020204" pitchFamily="34" charset="0"/>
                <a:cs typeface="Arial"/>
                <a:sym typeface="Arial"/>
              </a:rPr>
              <a:t>2. Methods</a:t>
            </a:r>
          </a:p>
        </p:txBody>
      </p:sp>
      <p:sp>
        <p:nvSpPr>
          <p:cNvPr id="9" name="Google Shape;83;p1">
            <a:extLst>
              <a:ext uri="{FF2B5EF4-FFF2-40B4-BE49-F238E27FC236}">
                <a16:creationId xmlns:a16="http://schemas.microsoft.com/office/drawing/2014/main" id="{6FD4F421-7E3E-DDF2-25B3-DDF2A61A24BE}"/>
              </a:ext>
            </a:extLst>
          </p:cNvPr>
          <p:cNvSpPr txBox="1"/>
          <p:nvPr/>
        </p:nvSpPr>
        <p:spPr>
          <a:xfrm>
            <a:off x="138224" y="825627"/>
            <a:ext cx="11945678" cy="2769949"/>
          </a:xfrm>
          <a:prstGeom prst="rect">
            <a:avLst/>
          </a:prstGeom>
          <a:solidFill>
            <a:srgbClr val="FFFFFF"/>
          </a:solidFill>
          <a:ln w="12700" cap="flat" cmpd="sng">
            <a:solidFill>
              <a:srgbClr val="C21532"/>
            </a:solidFill>
            <a:prstDash val="solid"/>
            <a:round/>
            <a:headEnd type="none" w="sm" len="sm"/>
            <a:tailEnd type="none" w="sm" len="sm"/>
          </a:ln>
          <a:effectLst>
            <a:outerShdw blurRad="50800" dist="38100" dir="18900000" algn="bl" rotWithShape="0">
              <a:srgbClr val="63A0CC">
                <a:alpha val="40000"/>
              </a:srgbClr>
            </a:outerShdw>
          </a:effectLst>
        </p:spPr>
        <p:txBody>
          <a:bodyPr spcFirstLastPara="1" wrap="square" lIns="91425" tIns="45700" rIns="91425" bIns="45700" anchor="t" anchorCtr="0">
            <a:sp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5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Two open voluntary surveys  were designed and internally tested by the SIMeF PV Working Group and distributed via a computer platform using the Computer-Assisted Web Interview (CAWI) technology, listening from the different functions. Both surveys were meant to collect information on:  Role of PV in Pharmaceutical Companies, Relationship with internal and external stakeholders, Evolution of PV, but exploring different stakeholders perspectives. The first survey was meant for PV personnel and was distributed in May 2023 to the members of SIMeF ETS, to explore the expectations of PV as a partner in both affiliate and corporate companies. SIMeF ETS members included associates from Pharmaceutical Companies (both international and national), Medical Device Manufacturers, Consulting Companies, and Contract Research Organizations (CROs) working in the PV area.</a:t>
            </a:r>
          </a:p>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r>
              <a:rPr kumimoji="0" lang="en-US" sz="1450" b="0" i="0" u="none" strike="noStrike" kern="100" cap="none" spc="0" normalizeH="0" baseline="0" noProof="0" dirty="0">
                <a:ln>
                  <a:noFill/>
                </a:ln>
                <a:solidFill>
                  <a:srgbClr val="000000"/>
                </a:solidFill>
                <a:effectLst/>
                <a:uLnTx/>
                <a:uFillTx/>
                <a:latin typeface="Aptos" panose="020B0004020202020204" pitchFamily="34" charset="0"/>
                <a:cs typeface="Times New Roman" panose="02020603050405020304" pitchFamily="18" charset="0"/>
                <a:sym typeface="Arial"/>
              </a:rPr>
              <a:t>The second survey, sent in October 2023, was meant to collect information from internal functions in pharma companies interacting with PV like the members of Clinical Research and Medical Affairs (RICMA) and Real-Word Evidence (RWE) working groups of SIMeF ETS to get the point of view of some of the main integrating functions with PV within the Pharmaceutical Companies. Respondents had the possibility to review data and change their answers, if needed, before submitting their answers. For both surveys, we considered the responses from Pharmaceutical Companies only, to have comparable information. </a:t>
            </a:r>
            <a:endParaRPr kumimoji="0" sz="1450" b="0" i="0" u="none" strike="noStrike" kern="0" cap="none" spc="0" normalizeH="0" baseline="0" noProof="0" dirty="0">
              <a:ln>
                <a:noFill/>
              </a:ln>
              <a:solidFill>
                <a:srgbClr val="000000"/>
              </a:solidFill>
              <a:effectLst/>
              <a:uLnTx/>
              <a:uFillTx/>
              <a:latin typeface="Twentieth Century"/>
              <a:ea typeface="Twentieth Century"/>
              <a:cs typeface="Twentieth Century"/>
              <a:sym typeface="Twentieth Century"/>
            </a:endParaRPr>
          </a:p>
        </p:txBody>
      </p:sp>
      <p:sp>
        <p:nvSpPr>
          <p:cNvPr id="10" name="Google Shape;82;p1">
            <a:extLst>
              <a:ext uri="{FF2B5EF4-FFF2-40B4-BE49-F238E27FC236}">
                <a16:creationId xmlns:a16="http://schemas.microsoft.com/office/drawing/2014/main" id="{557902E9-8A65-FB15-2711-49C9F2D20B9E}"/>
              </a:ext>
            </a:extLst>
          </p:cNvPr>
          <p:cNvSpPr txBox="1"/>
          <p:nvPr/>
        </p:nvSpPr>
        <p:spPr>
          <a:xfrm>
            <a:off x="1061991" y="3731450"/>
            <a:ext cx="4860344" cy="369291"/>
          </a:xfrm>
          <a:prstGeom prst="rect">
            <a:avLst/>
          </a:prstGeom>
          <a:solidFill>
            <a:srgbClr val="C21532"/>
          </a:solidFill>
          <a:ln>
            <a:noFill/>
          </a:ln>
        </p:spPr>
        <p:txBody>
          <a:bodyPr spcFirstLastPara="1" wrap="square" lIns="91425" tIns="45700" rIns="91425" bIns="45700" anchor="t" anchorCtr="0">
            <a:spAutoFit/>
          </a:bodyPr>
          <a:lstStyle/>
          <a:p>
            <a:pPr marL="0" marR="0" lvl="0" indent="0" algn="ctr" defTabSz="914400" eaLnBrk="1" fontAlgn="auto" latinLnBrk="0" hangingPunct="1">
              <a:lnSpc>
                <a:spcPct val="100000"/>
              </a:lnSpc>
              <a:spcBef>
                <a:spcPts val="0"/>
              </a:spcBef>
              <a:spcAft>
                <a:spcPts val="0"/>
              </a:spcAft>
              <a:buClr>
                <a:srgbClr val="FFFFFF"/>
              </a:buClr>
              <a:buSzPts val="1200"/>
              <a:buFont typeface="Arial"/>
              <a:buNone/>
              <a:tabLst/>
              <a:defRPr/>
            </a:pPr>
            <a:r>
              <a:rPr lang="it-IT" sz="1800" b="1" u="sng" kern="0" dirty="0">
                <a:solidFill>
                  <a:srgbClr val="FFFFFF"/>
                </a:solidFill>
                <a:latin typeface="Aptos" panose="020B0004020202020204" pitchFamily="34" charset="0"/>
                <a:cs typeface="Arial"/>
                <a:sym typeface="Arial"/>
              </a:rPr>
              <a:t>3</a:t>
            </a:r>
            <a:r>
              <a:rPr kumimoji="0" lang="it-IT" sz="1800" b="1" i="0" u="sng" strike="noStrike" kern="0" cap="none" spc="0" normalizeH="0" baseline="0" noProof="0" dirty="0">
                <a:ln>
                  <a:noFill/>
                </a:ln>
                <a:solidFill>
                  <a:srgbClr val="FFFFFF"/>
                </a:solidFill>
                <a:effectLst/>
                <a:uLnTx/>
                <a:uFillTx/>
                <a:latin typeface="Aptos" panose="020B0004020202020204" pitchFamily="34" charset="0"/>
                <a:cs typeface="Arial"/>
                <a:sym typeface="Arial"/>
              </a:rPr>
              <a:t>. </a:t>
            </a:r>
            <a:r>
              <a:rPr lang="it-IT" sz="1800" b="1" u="sng" kern="0" dirty="0" err="1">
                <a:solidFill>
                  <a:srgbClr val="FFFFFF"/>
                </a:solidFill>
                <a:latin typeface="Aptos" panose="020B0004020202020204" pitchFamily="34" charset="0"/>
                <a:cs typeface="Arial"/>
                <a:sym typeface="Arial"/>
              </a:rPr>
              <a:t>Results</a:t>
            </a:r>
            <a:endParaRPr kumimoji="0" lang="it-IT" sz="1800" b="1" i="0" u="sng" strike="noStrike" kern="0" cap="none" spc="0" normalizeH="0" baseline="0" noProof="0" dirty="0">
              <a:ln>
                <a:noFill/>
              </a:ln>
              <a:solidFill>
                <a:srgbClr val="FFFFFF"/>
              </a:solidFill>
              <a:effectLst/>
              <a:uLnTx/>
              <a:uFillTx/>
              <a:latin typeface="Aptos" panose="020B0004020202020204" pitchFamily="34" charset="0"/>
              <a:cs typeface="Arial"/>
              <a:sym typeface="Arial"/>
            </a:endParaRPr>
          </a:p>
        </p:txBody>
      </p:sp>
      <p:sp>
        <p:nvSpPr>
          <p:cNvPr id="11" name="Google Shape;83;p1">
            <a:extLst>
              <a:ext uri="{FF2B5EF4-FFF2-40B4-BE49-F238E27FC236}">
                <a16:creationId xmlns:a16="http://schemas.microsoft.com/office/drawing/2014/main" id="{1E426858-631B-C06C-06F2-16374C74890C}"/>
              </a:ext>
            </a:extLst>
          </p:cNvPr>
          <p:cNvSpPr txBox="1"/>
          <p:nvPr/>
        </p:nvSpPr>
        <p:spPr>
          <a:xfrm>
            <a:off x="30125" y="4147769"/>
            <a:ext cx="12053777" cy="2546811"/>
          </a:xfrm>
          <a:prstGeom prst="rect">
            <a:avLst/>
          </a:prstGeom>
          <a:solidFill>
            <a:srgbClr val="FFFFFF"/>
          </a:solidFill>
          <a:ln w="12700" cap="flat" cmpd="sng">
            <a:solidFill>
              <a:srgbClr val="C21532"/>
            </a:solidFill>
            <a:prstDash val="solid"/>
            <a:round/>
            <a:headEnd type="none" w="sm" len="sm"/>
            <a:tailEnd type="none" w="sm" len="sm"/>
          </a:ln>
          <a:effectLst>
            <a:outerShdw blurRad="50800" dist="38100" dir="18900000" algn="bl" rotWithShape="0">
              <a:srgbClr val="63A0CC">
                <a:alpha val="40000"/>
              </a:srgbClr>
            </a:outerShdw>
          </a:effectLst>
        </p:spPr>
        <p:txBody>
          <a:bodyPr spcFirstLastPara="1" wrap="square" lIns="91425" tIns="45700" rIns="91425" bIns="45700" anchor="t" anchorCtr="0">
            <a:spAutoFit/>
          </a:bodyPr>
          <a:lstStyle/>
          <a:p>
            <a:pPr marL="0" marR="0" lvl="0" indent="0" algn="just" defTabSz="457200" eaLnBrk="1" fontAlgn="auto" latinLnBrk="0" hangingPunct="1">
              <a:lnSpc>
                <a:spcPct val="100000"/>
              </a:lnSpc>
              <a:spcBef>
                <a:spcPts val="0"/>
              </a:spcBef>
              <a:spcAft>
                <a:spcPts val="0"/>
              </a:spcAft>
              <a:buClrTx/>
              <a:buSzTx/>
              <a:buFontTx/>
              <a:buNone/>
              <a:tabLst/>
              <a:defRPr/>
            </a:pPr>
            <a:r>
              <a:rPr lang="en-US" sz="1450" b="0" i="0" dirty="0">
                <a:solidFill>
                  <a:schemeClr val="tx1"/>
                </a:solidFill>
                <a:effectLst/>
                <a:latin typeface="Aptos" panose="020B0004020202020204" pitchFamily="34" charset="0"/>
              </a:rPr>
              <a:t>The recent project led by the PV group of SIMeF ETS aims to analyze and re-define the role of the PV department within the company, seeking ways to elevate its scientific value in pharmaceutical corporate landscape. To achieve that, two comprehensive surveys were performed among SIMeF ETS PV specialists and the RICMA/RWE group in Italy in 2023. Those surveys explored the </a:t>
            </a:r>
            <a:r>
              <a:rPr lang="en-US" sz="1450" dirty="0">
                <a:solidFill>
                  <a:schemeClr val="tx1"/>
                </a:solidFill>
                <a:latin typeface="Aptos" panose="020B0004020202020204" pitchFamily="34" charset="0"/>
              </a:rPr>
              <a:t>perceptions of PV department, and the roles attributed to it.</a:t>
            </a:r>
          </a:p>
          <a:p>
            <a:pPr marL="0" marR="0" lvl="0" indent="0" algn="just" defTabSz="457200" eaLnBrk="1" fontAlgn="auto" latinLnBrk="0" hangingPunct="1">
              <a:lnSpc>
                <a:spcPct val="100000"/>
              </a:lnSpc>
              <a:spcBef>
                <a:spcPts val="0"/>
              </a:spcBef>
              <a:spcAft>
                <a:spcPts val="0"/>
              </a:spcAft>
              <a:buClrTx/>
              <a:buSzTx/>
              <a:buFontTx/>
              <a:buNone/>
              <a:tabLst/>
              <a:defRPr/>
            </a:pPr>
            <a:r>
              <a:rPr lang="en-US" sz="1450" dirty="0">
                <a:solidFill>
                  <a:schemeClr val="tx1"/>
                </a:solidFill>
                <a:latin typeface="Aptos" panose="020B0004020202020204" pitchFamily="34" charset="0"/>
              </a:rPr>
              <a:t>Surveys revealed that PV department is increasingly integrated with the company’s internal functions, enhancing its strategic importance. While Regulatory Affairs and Quality, Medical Affairs</a:t>
            </a:r>
            <a:r>
              <a:rPr lang="en-US" sz="1450" strike="sngStrike" dirty="0">
                <a:solidFill>
                  <a:schemeClr val="tx1"/>
                </a:solidFill>
                <a:latin typeface="Aptos" panose="020B0004020202020204" pitchFamily="34" charset="0"/>
              </a:rPr>
              <a:t>,</a:t>
            </a:r>
            <a:r>
              <a:rPr lang="en-US" sz="1450" dirty="0">
                <a:solidFill>
                  <a:schemeClr val="tx1"/>
                </a:solidFill>
                <a:latin typeface="Aptos" panose="020B0004020202020204" pitchFamily="34" charset="0"/>
              </a:rPr>
              <a:t> and Marketing remain key partners, interactions with departments like Human Resources and Clinical Operations have diminished. The digital transformation of daily PV activities, driven by advanced systems automation</a:t>
            </a:r>
            <a:r>
              <a:rPr kumimoji="0" lang="en-US" sz="1450" b="0" i="0" u="none" strike="noStrike" kern="100" cap="none" spc="0" normalizeH="0" baseline="0" noProof="0" dirty="0">
                <a:ln>
                  <a:noFill/>
                </a:ln>
                <a:solidFill>
                  <a:schemeClr val="tx1"/>
                </a:solidFill>
                <a:effectLst/>
                <a:uLnTx/>
                <a:uFillTx/>
                <a:latin typeface="Aptos" panose="020B0004020202020204" pitchFamily="34" charset="0"/>
                <a:ea typeface="Aptos" panose="020B0004020202020204" pitchFamily="34" charset="0"/>
                <a:cs typeface="Times New Roman" panose="02020603050405020304" pitchFamily="18" charset="0"/>
              </a:rPr>
              <a:t> showed that a deep change is occurring within companies</a:t>
            </a:r>
            <a:r>
              <a:rPr lang="en-US" sz="1450" dirty="0">
                <a:solidFill>
                  <a:schemeClr val="tx1"/>
                </a:solidFill>
                <a:latin typeface="Aptos" panose="020B0004020202020204" pitchFamily="34" charset="0"/>
              </a:rPr>
              <a:t>. The adoption of digital tools and artificial intelligence has streamlined PV processes, automated routine tasks</a:t>
            </a:r>
            <a:r>
              <a:rPr lang="en-US" sz="1450" strike="sngStrike" dirty="0">
                <a:solidFill>
                  <a:schemeClr val="tx1"/>
                </a:solidFill>
                <a:latin typeface="Aptos" panose="020B0004020202020204" pitchFamily="34" charset="0"/>
              </a:rPr>
              <a:t>,</a:t>
            </a:r>
            <a:r>
              <a:rPr lang="en-US" sz="1450" dirty="0">
                <a:solidFill>
                  <a:schemeClr val="tx1"/>
                </a:solidFill>
                <a:latin typeface="Aptos" panose="020B0004020202020204" pitchFamily="34" charset="0"/>
              </a:rPr>
              <a:t> and improved efficiency and quality. Such transformation also supports a paper-free approach, contributing to environmental sustainability. The evolution of PV should be closely tied to digital advancements and its interactions with other company functions.</a:t>
            </a:r>
            <a:endParaRPr lang="it-IT" sz="1450" dirty="0">
              <a:solidFill>
                <a:schemeClr val="tx1"/>
              </a:solidFill>
              <a:latin typeface="Aptos" panose="020B0004020202020204" pitchFamily="34" charset="0"/>
            </a:endParaRPr>
          </a:p>
          <a:p>
            <a:pPr marL="0" marR="0" lvl="0" indent="0" algn="just" defTabSz="457200" eaLnBrk="1" fontAlgn="auto" latinLnBrk="0" hangingPunct="1">
              <a:lnSpc>
                <a:spcPct val="100000"/>
              </a:lnSpc>
              <a:spcBef>
                <a:spcPts val="0"/>
              </a:spcBef>
              <a:spcAft>
                <a:spcPts val="0"/>
              </a:spcAft>
              <a:buClrTx/>
              <a:buSzTx/>
              <a:buFontTx/>
              <a:buNone/>
              <a:tabLst/>
              <a:defRPr/>
            </a:pPr>
            <a:r>
              <a:rPr lang="en-US" sz="1450" dirty="0">
                <a:solidFill>
                  <a:schemeClr val="tx1"/>
                </a:solidFill>
                <a:latin typeface="Aptos" panose="020B0004020202020204" pitchFamily="34" charset="0"/>
              </a:rPr>
              <a:t>Pharmaceutical companies' increasing focus on patients and healthcare professionals (HCPs) has necessitated the evolution of all departments, including Pharmacovigilance. </a:t>
            </a:r>
            <a:endParaRPr kumimoji="0" lang="it-IT" sz="1450" b="0" i="0" u="none" strike="noStrike" kern="0" cap="none" spc="0" normalizeH="0" baseline="0" noProof="0" dirty="0">
              <a:ln>
                <a:noFill/>
              </a:ln>
              <a:solidFill>
                <a:srgbClr val="000000"/>
              </a:solidFill>
              <a:effectLst/>
              <a:uLnTx/>
              <a:uFillTx/>
              <a:latin typeface="Twentieth Century"/>
              <a:ea typeface="Twentieth Century"/>
              <a:cs typeface="Twentieth Century"/>
              <a:sym typeface="Twentieth Century"/>
            </a:endParaRPr>
          </a:p>
        </p:txBody>
      </p:sp>
    </p:spTree>
    <p:extLst>
      <p:ext uri="{BB962C8B-B14F-4D97-AF65-F5344CB8AC3E}">
        <p14:creationId xmlns:p14="http://schemas.microsoft.com/office/powerpoint/2010/main" val="1351309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2C7AEB-1A7B-BA1D-5D37-5318CB449D96}"/>
            </a:ext>
          </a:extLst>
        </p:cNvPr>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4AAE4FD7-771E-D387-1183-23427D7C9AE5}"/>
              </a:ext>
            </a:extLst>
          </p:cNvPr>
          <p:cNvSpPr>
            <a:spLocks noGrp="1"/>
          </p:cNvSpPr>
          <p:nvPr>
            <p:ph type="sldNum" sz="quarter" idx="11"/>
          </p:nvPr>
        </p:nvSpPr>
        <p:spPr/>
        <p:txBody>
          <a:bodyPr/>
          <a:lstStyle/>
          <a:p>
            <a:pPr>
              <a:defRPr/>
            </a:pPr>
            <a:fld id="{20EEAC9C-714F-40A4-A89C-D75AA03B9ADB}" type="slidenum">
              <a:rPr lang="en-US" altLang="it-IT" smtClean="0"/>
              <a:pPr>
                <a:defRPr/>
              </a:pPr>
              <a:t>3</a:t>
            </a:fld>
            <a:endParaRPr lang="en-US" altLang="it-IT"/>
          </a:p>
        </p:txBody>
      </p:sp>
      <p:sp>
        <p:nvSpPr>
          <p:cNvPr id="9" name="Google Shape;83;p1">
            <a:extLst>
              <a:ext uri="{FF2B5EF4-FFF2-40B4-BE49-F238E27FC236}">
                <a16:creationId xmlns:a16="http://schemas.microsoft.com/office/drawing/2014/main" id="{8945BAB6-8449-945E-A83A-F1BDC347D89B}"/>
              </a:ext>
            </a:extLst>
          </p:cNvPr>
          <p:cNvSpPr txBox="1"/>
          <p:nvPr/>
        </p:nvSpPr>
        <p:spPr>
          <a:xfrm>
            <a:off x="220772" y="775244"/>
            <a:ext cx="11507678" cy="5755381"/>
          </a:xfrm>
          <a:prstGeom prst="rect">
            <a:avLst/>
          </a:prstGeom>
          <a:solidFill>
            <a:srgbClr val="FFFFFF"/>
          </a:solidFill>
          <a:ln w="12700" cap="flat" cmpd="sng">
            <a:solidFill>
              <a:srgbClr val="C21532"/>
            </a:solidFill>
            <a:prstDash val="solid"/>
            <a:round/>
            <a:headEnd type="none" w="sm" len="sm"/>
            <a:tailEnd type="none" w="sm" len="sm"/>
          </a:ln>
          <a:effectLst>
            <a:outerShdw blurRad="50800" dist="38100" dir="18900000" algn="bl" rotWithShape="0">
              <a:srgbClr val="63A0CC">
                <a:alpha val="40000"/>
              </a:srgbClr>
            </a:outerShdw>
          </a:effectLst>
        </p:spPr>
        <p:txBody>
          <a:bodyPr spcFirstLastPara="1" wrap="square" lIns="91425" tIns="45700" rIns="91425" bIns="45700" anchor="t" anchorCtr="0">
            <a:spAutoFit/>
          </a:bodyPr>
          <a:lstStyle/>
          <a:p>
            <a:pPr algn="just" defTabSz="457200" eaLnBrk="1" fontAlgn="auto" hangingPunct="1">
              <a:spcBef>
                <a:spcPts val="0"/>
              </a:spcBef>
              <a:spcAft>
                <a:spcPts val="0"/>
              </a:spcAft>
              <a:defRPr/>
            </a:pPr>
            <a:r>
              <a:rPr lang="en-US" sz="1500" dirty="0">
                <a:solidFill>
                  <a:schemeClr val="tx1"/>
                </a:solidFill>
                <a:latin typeface="Aptos" panose="020B0004020202020204" pitchFamily="34" charset="0"/>
              </a:rPr>
              <a:t>With the aim of facilitating the change of PV perception within the companies, and the possibility to provide a more strategic support in drug development and  lifecycle via a more active and innovative role, a key element to consider in a fast </a:t>
            </a:r>
            <a:r>
              <a:rPr lang="en-US" sz="1500" strike="sngStrike" dirty="0">
                <a:solidFill>
                  <a:schemeClr val="tx1"/>
                </a:solidFill>
                <a:latin typeface="Aptos" panose="020B0004020202020204" pitchFamily="34" charset="0"/>
              </a:rPr>
              <a:t>this</a:t>
            </a:r>
            <a:r>
              <a:rPr lang="en-US" sz="1500" dirty="0">
                <a:solidFill>
                  <a:schemeClr val="tx1"/>
                </a:solidFill>
                <a:latin typeface="Aptos" panose="020B0004020202020204" pitchFamily="34" charset="0"/>
              </a:rPr>
              <a:t> evolving scenario is the need to increase the knowledge of PV concepts and of the awareness on PV activities at all levels, both within the company and with external stakeholders. Hoped-for outcome of such increased knowledge would be to achieve more fruitful co-operation and greater effectiveness in ensuring the well-being of patients.</a:t>
            </a:r>
            <a:r>
              <a:rPr lang="it-IT" sz="1500" dirty="0">
                <a:solidFill>
                  <a:schemeClr val="tx1"/>
                </a:solidFill>
                <a:latin typeface="Aptos" panose="020B0004020202020204" pitchFamily="34" charset="0"/>
              </a:rPr>
              <a:t> </a:t>
            </a:r>
            <a:r>
              <a:rPr lang="en-GB" sz="1500" dirty="0">
                <a:solidFill>
                  <a:schemeClr val="tx1"/>
                </a:solidFill>
                <a:latin typeface="Aptos" panose="020B0004020202020204" pitchFamily="34" charset="0"/>
              </a:rPr>
              <a:t>Given the above and the ambitious goals the group has set for itself, SIMeF ETS PV group has combined its expertise with that of other groups with the aim of creating </a:t>
            </a:r>
            <a:r>
              <a:rPr lang="en-GB" sz="1500" dirty="0" err="1">
                <a:solidFill>
                  <a:schemeClr val="tx1"/>
                </a:solidFill>
                <a:latin typeface="Aptos" panose="020B0004020202020204" pitchFamily="34" charset="0"/>
              </a:rPr>
              <a:t>muldisciplinary</a:t>
            </a:r>
            <a:r>
              <a:rPr lang="en-GB" sz="1500" dirty="0">
                <a:solidFill>
                  <a:schemeClr val="tx1"/>
                </a:solidFill>
                <a:latin typeface="Aptos" panose="020B0004020202020204" pitchFamily="34" charset="0"/>
              </a:rPr>
              <a:t> events that may merge the expectations and needs of different stakeholders, not only those involved in PV activities.</a:t>
            </a:r>
            <a:r>
              <a:rPr lang="it-IT" sz="1500" dirty="0">
                <a:solidFill>
                  <a:schemeClr val="tx1"/>
                </a:solidFill>
                <a:latin typeface="Aptos" panose="020B0004020202020204" pitchFamily="34" charset="0"/>
              </a:rPr>
              <a:t> </a:t>
            </a:r>
            <a:r>
              <a:rPr lang="en-GB" sz="1500" dirty="0">
                <a:solidFill>
                  <a:schemeClr val="tx1"/>
                </a:solidFill>
                <a:latin typeface="Aptos" panose="020B0004020202020204" pitchFamily="34" charset="0"/>
              </a:rPr>
              <a:t>SIMeF ETS is strongly committed in collaboration with other scientific societies such as AFI, SIF, SIFO, SIARV, and ISOP to highlight the role of PV. SIMeF ETS also aims to work with other internal groups within the Association to utilize interdisciplinary knowledge for large-scale projects such as conferences, in-depth studies</a:t>
            </a:r>
            <a:r>
              <a:rPr lang="en-GB" sz="1500" strike="sngStrike" dirty="0">
                <a:solidFill>
                  <a:schemeClr val="tx1"/>
                </a:solidFill>
                <a:latin typeface="Aptos" panose="020B0004020202020204" pitchFamily="34" charset="0"/>
              </a:rPr>
              <a:t>,</a:t>
            </a:r>
            <a:r>
              <a:rPr lang="en-GB" sz="1500" dirty="0">
                <a:solidFill>
                  <a:schemeClr val="tx1"/>
                </a:solidFill>
                <a:latin typeface="Aptos" panose="020B0004020202020204" pitchFamily="34" charset="0"/>
              </a:rPr>
              <a:t> and scientific articles.</a:t>
            </a:r>
          </a:p>
          <a:p>
            <a:pPr marL="0" marR="0" lvl="0" indent="0" algn="just" defTabSz="457200" eaLnBrk="1" fontAlgn="auto" latinLnBrk="0" hangingPunct="1">
              <a:lnSpc>
                <a:spcPct val="100000"/>
              </a:lnSpc>
              <a:spcBef>
                <a:spcPts val="0"/>
              </a:spcBef>
              <a:spcAft>
                <a:spcPts val="0"/>
              </a:spcAft>
              <a:buClrTx/>
              <a:buSzTx/>
              <a:buFontTx/>
              <a:buNone/>
              <a:tabLst/>
              <a:defRPr/>
            </a:pPr>
            <a:r>
              <a:rPr lang="en-GB" sz="1500" dirty="0">
                <a:solidFill>
                  <a:schemeClr val="tx1"/>
                </a:solidFill>
                <a:latin typeface="Aptos" panose="020B0004020202020204" pitchFamily="34" charset="0"/>
              </a:rPr>
              <a:t>Over the last years, collaboration with Italian Biostatistics Group (IBIG), leads, for example, to meetings aimed at deepening statistical concepts underlying signal detection process and their application. More recently, in 2024, SIMeF ETS PV group started its collaboration with SIMEF ETS’ QA in PV working sub-group of GIQAR (Italian Group for Quality Assurance in Research) to explore and discuss quality assurance processes applied to PV.</a:t>
            </a:r>
            <a:r>
              <a:rPr lang="it-IT" sz="1500" dirty="0">
                <a:solidFill>
                  <a:schemeClr val="tx1"/>
                </a:solidFill>
                <a:latin typeface="Aptos" panose="020B0004020202020204" pitchFamily="34" charset="0"/>
              </a:rPr>
              <a:t> </a:t>
            </a:r>
            <a:r>
              <a:rPr lang="en-US" sz="1500" dirty="0">
                <a:solidFill>
                  <a:schemeClr val="tx1"/>
                </a:solidFill>
                <a:latin typeface="Aptos" panose="020B0004020202020204" pitchFamily="34" charset="0"/>
              </a:rPr>
              <a:t>The data collected from members of SIMEF ETS’ Clinical Research and Medical affairs (RICMA) and Real Word Evidence (RWE) allowed the creation of an article on the evolution of the PV department in the pharmaceutical industries. In parallel, a strong co-operation with RICMA led to the creation of an educational course on digital activities in 2023 and 2024. Following that wave, PV group and RICMA, together with that of Medical Devices, continues projects on digital topics including PV and gamification, also in 2024.</a:t>
            </a:r>
            <a:r>
              <a:rPr lang="it-IT" sz="1500" dirty="0">
                <a:solidFill>
                  <a:schemeClr val="tx1"/>
                </a:solidFill>
                <a:latin typeface="Aptos" panose="020B0004020202020204" pitchFamily="34" charset="0"/>
              </a:rPr>
              <a:t> </a:t>
            </a:r>
            <a:r>
              <a:rPr lang="en-US" sz="1500" dirty="0">
                <a:solidFill>
                  <a:schemeClr val="tx1"/>
                </a:solidFill>
                <a:latin typeface="Aptos" panose="020B0004020202020204" pitchFamily="34" charset="0"/>
              </a:rPr>
              <a:t>Collaboration with the RWE group is also continuing in 2024 with a training session led by the PV working group. Additional projects for 2024 and 2025 include </a:t>
            </a:r>
            <a:r>
              <a:rPr lang="en-GB" sz="1500" dirty="0">
                <a:solidFill>
                  <a:schemeClr val="tx1"/>
                </a:solidFill>
                <a:latin typeface="Aptos" panose="020B0004020202020204" pitchFamily="34" charset="0"/>
              </a:rPr>
              <a:t>a better involvement of healthcare professionals in the visibility of safety documents and possible activities to better understand their needs from the PV point of </a:t>
            </a:r>
            <a:r>
              <a:rPr lang="en-GB" sz="1500" dirty="0" err="1">
                <a:solidFill>
                  <a:schemeClr val="tx1"/>
                </a:solidFill>
                <a:latin typeface="Aptos" panose="020B0004020202020204" pitchFamily="34" charset="0"/>
              </a:rPr>
              <a:t>view.PV</a:t>
            </a:r>
            <a:r>
              <a:rPr lang="en-GB" sz="1500" dirty="0">
                <a:solidFill>
                  <a:schemeClr val="tx1"/>
                </a:solidFill>
                <a:latin typeface="Aptos" panose="020B0004020202020204" pitchFamily="34" charset="0"/>
              </a:rPr>
              <a:t> group is also working on the possibility of providing training courses at University Master courses, to enhance the understanding of PV in light of recent digital changes.</a:t>
            </a:r>
            <a:r>
              <a:rPr lang="it-IT" sz="1500" dirty="0">
                <a:solidFill>
                  <a:schemeClr val="tx1"/>
                </a:solidFill>
                <a:latin typeface="Aptos" panose="020B0004020202020204" pitchFamily="34" charset="0"/>
              </a:rPr>
              <a:t> </a:t>
            </a:r>
            <a:r>
              <a:rPr lang="en-GB" sz="1500" dirty="0">
                <a:solidFill>
                  <a:schemeClr val="tx1"/>
                </a:solidFill>
                <a:latin typeface="Aptos" panose="020B0004020202020204" pitchFamily="34" charset="0"/>
              </a:rPr>
              <a:t>If innovation is a key word for the progress of PV, it is also constructed on an evolving regulation: the new update of the GVP module XVI on the risk minimization activities will give the SIMeF ETS group the opportunity to develop new projects in the coming year. </a:t>
            </a:r>
            <a:r>
              <a:rPr lang="en-US" sz="1500" dirty="0">
                <a:solidFill>
                  <a:schemeClr val="tx1"/>
                </a:solidFill>
                <a:latin typeface="Aptos" panose="020B0004020202020204" pitchFamily="34" charset="0"/>
              </a:rPr>
              <a:t>In 2025, PV working group will continue its efforts to raise awareness of Pharmacovigilance through events and publications, collaborating with other associations. Additionally, they will engage with universities and postgraduate courses to promote Pharmacovigilance awareness among future professionals.</a:t>
            </a:r>
            <a:endParaRPr lang="it-IT" sz="1500" dirty="0">
              <a:solidFill>
                <a:schemeClr val="tx1"/>
              </a:solidFill>
              <a:latin typeface="Aptos" panose="020B0004020202020204" pitchFamily="34" charset="0"/>
            </a:endParaRPr>
          </a:p>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lang="it-IT" sz="800" b="0" i="0" u="none" strike="noStrike" kern="0" cap="none" spc="0" normalizeH="0" baseline="0" noProof="0" dirty="0">
              <a:ln>
                <a:noFill/>
              </a:ln>
              <a:solidFill>
                <a:srgbClr val="000000"/>
              </a:solidFill>
              <a:effectLst/>
              <a:uLnTx/>
              <a:uFillTx/>
              <a:latin typeface="Twentieth Century"/>
              <a:ea typeface="Twentieth Century"/>
              <a:cs typeface="Twentieth Century"/>
              <a:sym typeface="Twentieth Century"/>
            </a:endParaRPr>
          </a:p>
        </p:txBody>
      </p:sp>
    </p:spTree>
    <p:extLst>
      <p:ext uri="{BB962C8B-B14F-4D97-AF65-F5344CB8AC3E}">
        <p14:creationId xmlns:p14="http://schemas.microsoft.com/office/powerpoint/2010/main" val="147308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a:extLst>
              <a:ext uri="{FF2B5EF4-FFF2-40B4-BE49-F238E27FC236}">
                <a16:creationId xmlns:a16="http://schemas.microsoft.com/office/drawing/2014/main" id="{5B0AB49E-1B1F-4D14-B581-96C6B8353144}"/>
              </a:ext>
            </a:extLst>
          </p:cNvPr>
          <p:cNvSpPr>
            <a:spLocks noGrp="1"/>
          </p:cNvSpPr>
          <p:nvPr>
            <p:ph type="sldNum" sz="quarter" idx="11"/>
          </p:nvPr>
        </p:nvSpPr>
        <p:spPr/>
        <p:txBody>
          <a:bodyPr/>
          <a:lstStyle/>
          <a:p>
            <a:pPr>
              <a:defRPr/>
            </a:pPr>
            <a:fld id="{8A3A10BB-BE58-41ED-BC21-4261CA228116}" type="slidenum">
              <a:rPr lang="en-US" altLang="it-IT" smtClean="0"/>
              <a:pPr>
                <a:defRPr/>
              </a:pPr>
              <a:t>4</a:t>
            </a:fld>
            <a:endParaRPr lang="en-US" altLang="it-IT"/>
          </a:p>
        </p:txBody>
      </p:sp>
      <p:sp>
        <p:nvSpPr>
          <p:cNvPr id="6" name="Google Shape;82;p1">
            <a:extLst>
              <a:ext uri="{FF2B5EF4-FFF2-40B4-BE49-F238E27FC236}">
                <a16:creationId xmlns:a16="http://schemas.microsoft.com/office/drawing/2014/main" id="{08380ADC-93A6-4648-ACAD-6C47A1E26F9C}"/>
              </a:ext>
            </a:extLst>
          </p:cNvPr>
          <p:cNvSpPr txBox="1"/>
          <p:nvPr/>
        </p:nvSpPr>
        <p:spPr>
          <a:xfrm>
            <a:off x="1020726" y="370663"/>
            <a:ext cx="4476307" cy="369291"/>
          </a:xfrm>
          <a:prstGeom prst="rect">
            <a:avLst/>
          </a:prstGeom>
          <a:solidFill>
            <a:srgbClr val="C21532"/>
          </a:solidFill>
          <a:ln>
            <a:noFill/>
          </a:ln>
        </p:spPr>
        <p:txBody>
          <a:bodyPr spcFirstLastPara="1" wrap="square" lIns="91425" tIns="45700" rIns="91425" bIns="45700" anchor="t" anchorCtr="0">
            <a:spAutoFit/>
          </a:bodyPr>
          <a:lstStyle/>
          <a:p>
            <a:pPr marL="0" marR="0" lvl="0" indent="0" algn="ctr" defTabSz="914400" eaLnBrk="1" fontAlgn="auto" latinLnBrk="0" hangingPunct="1">
              <a:lnSpc>
                <a:spcPct val="100000"/>
              </a:lnSpc>
              <a:spcBef>
                <a:spcPts val="0"/>
              </a:spcBef>
              <a:spcAft>
                <a:spcPts val="0"/>
              </a:spcAft>
              <a:buClr>
                <a:srgbClr val="FFFFFF"/>
              </a:buClr>
              <a:buSzPts val="1200"/>
              <a:buFont typeface="Arial"/>
              <a:buNone/>
              <a:tabLst/>
              <a:defRPr/>
            </a:pPr>
            <a:r>
              <a:rPr lang="it-IT" sz="1800" b="1" u="sng" kern="0" dirty="0">
                <a:solidFill>
                  <a:srgbClr val="FFFFFF"/>
                </a:solidFill>
                <a:latin typeface="Aptos" panose="020B0004020202020204" pitchFamily="34" charset="0"/>
                <a:cs typeface="Arial"/>
                <a:sym typeface="Arial"/>
              </a:rPr>
              <a:t>4.Conclusions</a:t>
            </a:r>
            <a:endParaRPr sz="1800" b="1" u="sng" kern="0" dirty="0">
              <a:solidFill>
                <a:srgbClr val="FFFFFF"/>
              </a:solidFill>
              <a:latin typeface="Aptos" panose="020B0004020202020204" pitchFamily="34" charset="0"/>
              <a:cs typeface="Arial"/>
              <a:sym typeface="Arial"/>
            </a:endParaRPr>
          </a:p>
        </p:txBody>
      </p:sp>
      <p:sp>
        <p:nvSpPr>
          <p:cNvPr id="7" name="Google Shape;83;p1">
            <a:extLst>
              <a:ext uri="{FF2B5EF4-FFF2-40B4-BE49-F238E27FC236}">
                <a16:creationId xmlns:a16="http://schemas.microsoft.com/office/drawing/2014/main" id="{D2C8845E-F09E-5980-5862-4EC03BA9E48E}"/>
              </a:ext>
            </a:extLst>
          </p:cNvPr>
          <p:cNvSpPr txBox="1"/>
          <p:nvPr/>
        </p:nvSpPr>
        <p:spPr>
          <a:xfrm>
            <a:off x="409149" y="773165"/>
            <a:ext cx="11541551" cy="3888204"/>
          </a:xfrm>
          <a:prstGeom prst="rect">
            <a:avLst/>
          </a:prstGeom>
          <a:solidFill>
            <a:srgbClr val="FFFFFF"/>
          </a:solidFill>
          <a:ln w="12700" cap="flat" cmpd="sng">
            <a:solidFill>
              <a:srgbClr val="C21532"/>
            </a:solidFill>
            <a:prstDash val="solid"/>
            <a:round/>
            <a:headEnd type="none" w="sm" len="sm"/>
            <a:tailEnd type="none" w="sm" len="sm"/>
          </a:ln>
          <a:effectLst>
            <a:outerShdw blurRad="50800" dist="38100" dir="18900000" algn="bl" rotWithShape="0">
              <a:srgbClr val="63A0CC">
                <a:alpha val="40000"/>
              </a:srgbClr>
            </a:outerShdw>
          </a:effectLst>
        </p:spPr>
        <p:txBody>
          <a:bodyPr spcFirstLastPara="1" wrap="square" lIns="91425" tIns="45700" rIns="91425" bIns="45700" anchor="t" anchorCtr="0">
            <a:spAutoFit/>
          </a:bodyPr>
          <a:lstStyle/>
          <a:p>
            <a:pPr algn="just" eaLnBrk="1" fontAlgn="auto" hangingPunct="1">
              <a:spcBef>
                <a:spcPts val="0"/>
              </a:spcBef>
              <a:spcAft>
                <a:spcPts val="800"/>
              </a:spcAft>
              <a:buClr>
                <a:srgbClr val="000000"/>
              </a:buClr>
              <a:defRPr/>
            </a:pPr>
            <a:r>
              <a:rPr lang="en-US" sz="1500" kern="100" dirty="0">
                <a:solidFill>
                  <a:srgbClr val="000000"/>
                </a:solidFill>
                <a:latin typeface="Aptos" panose="020B0004020202020204" pitchFamily="34" charset="0"/>
                <a:cs typeface="Times New Roman" panose="02020603050405020304" pitchFamily="18" charset="0"/>
                <a:sym typeface="Arial"/>
              </a:rPr>
              <a:t>The increasing focus on patient and HCPs from the pharma companies forced the evolution of all the company departments including pharmacovigilance. The classical role of the pharmacovigilance employees focused on timelines and compliance to regulations, switched to a position with new additional skills including: flexibility, talent in networking and communication, digital leadership and a multidisciplinary approach, in parallel with the traditional PV compliance work. The digital media revolution and the increase of external stakeholders’ engagement programs led to an increase involvement of PV department in new activities, more focused on the patients and healthcare professional needs. This led to an increase of interaction with internal and external stakeholders, leading pharmacovigilance to have a strategic role in the company decision. Giving the increasing importance of the PV department in providing support in key decision, it is necessary to place it in the correct position. Increase the awareness of the importance of pharmacovigilance increasing the involvement and the discussion between companies, patient/HCPs associations and the health authorities is also a key point to create an helpful synergy. The PV group of SIMeF ETS took an active role in promoting new skills and capabilities among PV specialists and supporting the communication with the patient and health care professionals. In the last years, this promotion has been also stimulated through scientific partnership and events with other national  scientific associations or working groups, such as Association of Pharmaceuticals in Industry (AFI), Italian Society of Pharmacology (SIF), Italian Society of Hospital Pharmacy (SIFO), Italian Society of Regulatory Activities, Access and Pharmacovigilance (SIARV). In 2025 the pharmacovigilance working group will continue the activities associated with the pharmacovigilance awareness including ad hoc events and publications managed also in cooperation with the other associations but will also deal with universities and postgraduate courses to promote the pharmacovigilance awareness for future resources.</a:t>
            </a:r>
            <a:endParaRPr kumimoji="0" lang="en-US" sz="1500" b="0" i="0" u="none" strike="noStrike" kern="0" cap="none" spc="0" normalizeH="0" baseline="0" noProof="0" dirty="0">
              <a:ln>
                <a:noFill/>
              </a:ln>
              <a:solidFill>
                <a:srgbClr val="000000"/>
              </a:solidFill>
              <a:effectLst/>
              <a:uLnTx/>
              <a:uFillTx/>
              <a:latin typeface="Twentieth Century"/>
              <a:ea typeface="Twentieth Century"/>
              <a:cs typeface="Twentieth Century"/>
              <a:sym typeface="Twentieth Century"/>
            </a:endParaRPr>
          </a:p>
        </p:txBody>
      </p:sp>
    </p:spTree>
    <p:extLst>
      <p:ext uri="{BB962C8B-B14F-4D97-AF65-F5344CB8AC3E}">
        <p14:creationId xmlns:p14="http://schemas.microsoft.com/office/powerpoint/2010/main" val="1653277986"/>
      </p:ext>
    </p:extLst>
  </p:cSld>
  <p:clrMapOvr>
    <a:masterClrMapping/>
  </p:clrMapOvr>
</p:sld>
</file>

<file path=ppt/theme/theme1.xml><?xml version="1.0" encoding="utf-8"?>
<a:theme xmlns:a="http://schemas.openxmlformats.org/drawingml/2006/main" name="Tema1">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it-IT" sz="1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0" eaLnBrk="0" fontAlgn="base" latinLnBrk="0" hangingPunct="0">
          <a:lnSpc>
            <a:spcPct val="100000"/>
          </a:lnSpc>
          <a:spcBef>
            <a:spcPct val="0"/>
          </a:spcBef>
          <a:spcAft>
            <a:spcPct val="0"/>
          </a:spcAft>
          <a:buClrTx/>
          <a:buSzTx/>
          <a:buFontTx/>
          <a:buNone/>
          <a:tabLst/>
          <a:defRPr kumimoji="0" lang="it-IT" sz="1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ema1" id="{22EB995E-F764-4DCA-A9B5-0A69B6C3D705}" vid="{26F7C3D4-60CB-4FC2-8A32-9EE76E0C2F8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711D2EDF5F6EE2478A81FC3C24E5C7BC" ma:contentTypeVersion="15" ma:contentTypeDescription="Creare un nuovo documento." ma:contentTypeScope="" ma:versionID="1eebd88e6864fbf16294b93aef4765d4">
  <xsd:schema xmlns:xsd="http://www.w3.org/2001/XMLSchema" xmlns:xs="http://www.w3.org/2001/XMLSchema" xmlns:p="http://schemas.microsoft.com/office/2006/metadata/properties" xmlns:ns2="2367f423-5602-455c-ac06-e0bf32fa4a3d" xmlns:ns3="6da020af-8428-4c2a-ac70-0ed3b1de30e5" targetNamespace="http://schemas.microsoft.com/office/2006/metadata/properties" ma:root="true" ma:fieldsID="a9e7f25fa645e1f131684e1d6e6b5a97" ns2:_="" ns3:_="">
    <xsd:import namespace="2367f423-5602-455c-ac06-e0bf32fa4a3d"/>
    <xsd:import namespace="6da020af-8428-4c2a-ac70-0ed3b1de30e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67f423-5602-455c-ac06-e0bf32fa4a3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Tag immagine" ma:readOnly="false" ma:fieldId="{5cf76f15-5ced-4ddc-b409-7134ff3c332f}" ma:taxonomyMulti="true" ma:sspId="b7d39c92-51b6-4f2b-aa2b-3db78b7a6501"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da020af-8428-4c2a-ac70-0ed3b1de30e5"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a58081b6-5594-4422-a398-c4fc80737dec}" ma:internalName="TaxCatchAll" ma:showField="CatchAllData" ma:web="6da020af-8428-4c2a-ac70-0ed3b1de30e5">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Condiviso con dettagl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367f423-5602-455c-ac06-e0bf32fa4a3d">
      <Terms xmlns="http://schemas.microsoft.com/office/infopath/2007/PartnerControls"/>
    </lcf76f155ced4ddcb4097134ff3c332f>
    <TaxCatchAll xmlns="6da020af-8428-4c2a-ac70-0ed3b1de30e5" xsi:nil="true"/>
  </documentManagement>
</p:properties>
</file>

<file path=customXml/itemProps1.xml><?xml version="1.0" encoding="utf-8"?>
<ds:datastoreItem xmlns:ds="http://schemas.openxmlformats.org/officeDocument/2006/customXml" ds:itemID="{C22482D3-0B27-42CB-A7CB-6A16959EF0D2}"/>
</file>

<file path=customXml/itemProps2.xml><?xml version="1.0" encoding="utf-8"?>
<ds:datastoreItem xmlns:ds="http://schemas.openxmlformats.org/officeDocument/2006/customXml" ds:itemID="{E121EFA5-B575-49B7-9477-87420EF1A9E6}">
  <ds:schemaRefs>
    <ds:schemaRef ds:uri="http://schemas.microsoft.com/sharepoint/v3/contenttype/forms"/>
  </ds:schemaRefs>
</ds:datastoreItem>
</file>

<file path=customXml/itemProps3.xml><?xml version="1.0" encoding="utf-8"?>
<ds:datastoreItem xmlns:ds="http://schemas.openxmlformats.org/officeDocument/2006/customXml" ds:itemID="{E24D8353-BD55-4A2B-9412-0B75A0B7636E}">
  <ds:schemaRefs>
    <ds:schemaRef ds:uri="http://schemas.microsoft.com/office/2006/metadata/properties"/>
    <ds:schemaRef ds:uri="http://schemas.microsoft.com/office/infopath/2007/PartnerControls"/>
    <ds:schemaRef ds:uri="2367f423-5602-455c-ac06-e0bf32fa4a3d"/>
    <ds:schemaRef ds:uri="6da020af-8428-4c2a-ac70-0ed3b1de30e5"/>
  </ds:schemaRefs>
</ds:datastoreItem>
</file>

<file path=docProps/app.xml><?xml version="1.0" encoding="utf-8"?>
<Properties xmlns="http://schemas.openxmlformats.org/officeDocument/2006/extended-properties" xmlns:vt="http://schemas.openxmlformats.org/officeDocument/2006/docPropsVTypes">
  <Template>Tema1</Template>
  <TotalTime>0</TotalTime>
  <Words>1625</Words>
  <Application>Microsoft Office PowerPoint</Application>
  <PresentationFormat>Widescreen</PresentationFormat>
  <Paragraphs>26</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Arial</vt:lpstr>
      <vt:lpstr>Garamond</vt:lpstr>
      <vt:lpstr>Times New Roman</vt:lpstr>
      <vt:lpstr>Twentieth Century</vt:lpstr>
      <vt:lpstr>Tema1</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AULETTA Sveva ITALY 1</dc:creator>
  <cp:lastModifiedBy>Stefania Dellon</cp:lastModifiedBy>
  <cp:revision>5</cp:revision>
  <dcterms:created xsi:type="dcterms:W3CDTF">2021-05-06T08:35:07Z</dcterms:created>
  <dcterms:modified xsi:type="dcterms:W3CDTF">2025-03-21T16:18:53Z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0x010100711D2EDF5F6EE2478A81FC3C24E5C7BC</vt:lpwstr>
  </property>
  <property fmtid="{D5CDD505-2E9C-101B-9397-08002B2CF9AE}" pid="3" name="Order">
    <vt:r8>350600</vt:r8>
  </property>
  <property fmtid="{D5CDD505-2E9C-101B-9397-08002B2CF9AE}" pid="4" name="MediaServiceImageTags">
    <vt:lpwstr/>
  </property>
</Properties>
</file>